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706" r:id="rId5"/>
  </p:sldMasterIdLst>
  <p:notesMasterIdLst>
    <p:notesMasterId r:id="rId44"/>
  </p:notesMasterIdLst>
  <p:handoutMasterIdLst>
    <p:handoutMasterId r:id="rId45"/>
  </p:handoutMasterIdLst>
  <p:sldIdLst>
    <p:sldId id="2814" r:id="rId6"/>
    <p:sldId id="2813" r:id="rId7"/>
    <p:sldId id="2785" r:id="rId8"/>
    <p:sldId id="1259" r:id="rId9"/>
    <p:sldId id="2803" r:id="rId10"/>
    <p:sldId id="2684" r:id="rId11"/>
    <p:sldId id="2786" r:id="rId12"/>
    <p:sldId id="2791" r:id="rId13"/>
    <p:sldId id="2792" r:id="rId14"/>
    <p:sldId id="2789" r:id="rId15"/>
    <p:sldId id="2790" r:id="rId16"/>
    <p:sldId id="2787" r:id="rId17"/>
    <p:sldId id="2788" r:id="rId18"/>
    <p:sldId id="392" r:id="rId19"/>
    <p:sldId id="2581" r:id="rId20"/>
    <p:sldId id="2197" r:id="rId21"/>
    <p:sldId id="2797" r:id="rId22"/>
    <p:sldId id="2793" r:id="rId23"/>
    <p:sldId id="2798" r:id="rId24"/>
    <p:sldId id="2796" r:id="rId25"/>
    <p:sldId id="2795" r:id="rId26"/>
    <p:sldId id="2708" r:id="rId27"/>
    <p:sldId id="2327" r:id="rId28"/>
    <p:sldId id="2582" r:id="rId29"/>
    <p:sldId id="2800" r:id="rId30"/>
    <p:sldId id="2802" r:id="rId31"/>
    <p:sldId id="398" r:id="rId32"/>
    <p:sldId id="2807" r:id="rId33"/>
    <p:sldId id="2656" r:id="rId34"/>
    <p:sldId id="2806" r:id="rId35"/>
    <p:sldId id="2805" r:id="rId36"/>
    <p:sldId id="2804" r:id="rId37"/>
    <p:sldId id="2808" r:id="rId38"/>
    <p:sldId id="2775" r:id="rId39"/>
    <p:sldId id="2810" r:id="rId40"/>
    <p:sldId id="2809" r:id="rId41"/>
    <p:sldId id="2811" r:id="rId42"/>
    <p:sldId id="2753" r:id="rId43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DBA55F5-03C4-4585-BDF7-3C943F14CD52}">
          <p14:sldIdLst>
            <p14:sldId id="2814"/>
            <p14:sldId id="2813"/>
            <p14:sldId id="2785"/>
            <p14:sldId id="1259"/>
            <p14:sldId id="2803"/>
            <p14:sldId id="2684"/>
            <p14:sldId id="2786"/>
            <p14:sldId id="2791"/>
            <p14:sldId id="2792"/>
            <p14:sldId id="2789"/>
            <p14:sldId id="2790"/>
            <p14:sldId id="2787"/>
            <p14:sldId id="2788"/>
            <p14:sldId id="392"/>
            <p14:sldId id="2581"/>
            <p14:sldId id="2197"/>
            <p14:sldId id="2797"/>
            <p14:sldId id="2793"/>
            <p14:sldId id="2798"/>
            <p14:sldId id="2796"/>
            <p14:sldId id="2795"/>
            <p14:sldId id="2708"/>
            <p14:sldId id="2327"/>
            <p14:sldId id="2582"/>
            <p14:sldId id="2800"/>
            <p14:sldId id="2802"/>
            <p14:sldId id="398"/>
            <p14:sldId id="2807"/>
            <p14:sldId id="2656"/>
            <p14:sldId id="2806"/>
            <p14:sldId id="2805"/>
            <p14:sldId id="2804"/>
            <p14:sldId id="2808"/>
            <p14:sldId id="2775"/>
            <p14:sldId id="2810"/>
            <p14:sldId id="2809"/>
            <p14:sldId id="2811"/>
            <p14:sldId id="27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50980-9EE7-4F82-83B3-282BC50E3065}" v="1" dt="2023-04-18T10:18:41.715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 autoAdjust="0"/>
  </p:normalViewPr>
  <p:slideViewPr>
    <p:cSldViewPr snapToGrid="0" showGuides="1">
      <p:cViewPr varScale="1">
        <p:scale>
          <a:sx n="65" d="100"/>
          <a:sy n="65" d="100"/>
        </p:scale>
        <p:origin x="72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1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 snapToGrid="0">
      <p:cViewPr varScale="1">
        <p:scale>
          <a:sx n="90" d="100"/>
          <a:sy n="90" d="100"/>
        </p:scale>
        <p:origin x="29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érôme Raucy" userId="97cafd00-e549-4e15-809c-5876db61de4e" providerId="ADAL" clId="{465A6F4A-BA79-4292-8BD5-B5FC7A10CE0F}"/>
    <pc:docChg chg="custSel modSld">
      <pc:chgData name="Jérôme Raucy" userId="97cafd00-e549-4e15-809c-5876db61de4e" providerId="ADAL" clId="{465A6F4A-BA79-4292-8BD5-B5FC7A10CE0F}" dt="2023-04-18T11:43:38.985" v="36" actId="403"/>
      <pc:docMkLst>
        <pc:docMk/>
      </pc:docMkLst>
      <pc:sldChg chg="modSp mod">
        <pc:chgData name="Jérôme Raucy" userId="97cafd00-e549-4e15-809c-5876db61de4e" providerId="ADAL" clId="{465A6F4A-BA79-4292-8BD5-B5FC7A10CE0F}" dt="2023-04-18T10:30:02.573" v="1" actId="6549"/>
        <pc:sldMkLst>
          <pc:docMk/>
          <pc:sldMk cId="1014263425" sldId="2197"/>
        </pc:sldMkLst>
        <pc:spChg chg="mod">
          <ac:chgData name="Jérôme Raucy" userId="97cafd00-e549-4e15-809c-5876db61de4e" providerId="ADAL" clId="{465A6F4A-BA79-4292-8BD5-B5FC7A10CE0F}" dt="2023-04-18T10:30:02.573" v="1" actId="6549"/>
          <ac:spMkLst>
            <pc:docMk/>
            <pc:sldMk cId="1014263425" sldId="2197"/>
            <ac:spMk id="2" creationId="{00000000-0000-0000-0000-000000000000}"/>
          </ac:spMkLst>
        </pc:spChg>
      </pc:sldChg>
      <pc:sldChg chg="modSp mod">
        <pc:chgData name="Jérôme Raucy" userId="97cafd00-e549-4e15-809c-5876db61de4e" providerId="ADAL" clId="{465A6F4A-BA79-4292-8BD5-B5FC7A10CE0F}" dt="2023-04-18T10:31:32.894" v="22" actId="20577"/>
        <pc:sldMkLst>
          <pc:docMk/>
          <pc:sldMk cId="536440810" sldId="2795"/>
        </pc:sldMkLst>
        <pc:spChg chg="mod">
          <ac:chgData name="Jérôme Raucy" userId="97cafd00-e549-4e15-809c-5876db61de4e" providerId="ADAL" clId="{465A6F4A-BA79-4292-8BD5-B5FC7A10CE0F}" dt="2023-04-18T10:31:32.894" v="22" actId="20577"/>
          <ac:spMkLst>
            <pc:docMk/>
            <pc:sldMk cId="536440810" sldId="2795"/>
            <ac:spMk id="2" creationId="{00000000-0000-0000-0000-000000000000}"/>
          </ac:spMkLst>
        </pc:spChg>
      </pc:sldChg>
      <pc:sldChg chg="modSp mod">
        <pc:chgData name="Jérôme Raucy" userId="97cafd00-e549-4e15-809c-5876db61de4e" providerId="ADAL" clId="{465A6F4A-BA79-4292-8BD5-B5FC7A10CE0F}" dt="2023-04-18T10:30:29.432" v="8" actId="20577"/>
        <pc:sldMkLst>
          <pc:docMk/>
          <pc:sldMk cId="2812212922" sldId="2797"/>
        </pc:sldMkLst>
        <pc:spChg chg="mod">
          <ac:chgData name="Jérôme Raucy" userId="97cafd00-e549-4e15-809c-5876db61de4e" providerId="ADAL" clId="{465A6F4A-BA79-4292-8BD5-B5FC7A10CE0F}" dt="2023-04-18T10:30:29.432" v="8" actId="20577"/>
          <ac:spMkLst>
            <pc:docMk/>
            <pc:sldMk cId="2812212922" sldId="2797"/>
            <ac:spMk id="2" creationId="{00000000-0000-0000-0000-000000000000}"/>
          </ac:spMkLst>
        </pc:spChg>
      </pc:sldChg>
      <pc:sldChg chg="modSp mod">
        <pc:chgData name="Jérôme Raucy" userId="97cafd00-e549-4e15-809c-5876db61de4e" providerId="ADAL" clId="{465A6F4A-BA79-4292-8BD5-B5FC7A10CE0F}" dt="2023-04-18T10:31:01.611" v="15" actId="20577"/>
        <pc:sldMkLst>
          <pc:docMk/>
          <pc:sldMk cId="2290908931" sldId="2798"/>
        </pc:sldMkLst>
        <pc:spChg chg="mod">
          <ac:chgData name="Jérôme Raucy" userId="97cafd00-e549-4e15-809c-5876db61de4e" providerId="ADAL" clId="{465A6F4A-BA79-4292-8BD5-B5FC7A10CE0F}" dt="2023-04-18T10:31:01.611" v="15" actId="20577"/>
          <ac:spMkLst>
            <pc:docMk/>
            <pc:sldMk cId="2290908931" sldId="2798"/>
            <ac:spMk id="2" creationId="{00000000-0000-0000-0000-000000000000}"/>
          </ac:spMkLst>
        </pc:spChg>
      </pc:sldChg>
      <pc:sldChg chg="modSp mod">
        <pc:chgData name="Jérôme Raucy" userId="97cafd00-e549-4e15-809c-5876db61de4e" providerId="ADAL" clId="{465A6F4A-BA79-4292-8BD5-B5FC7A10CE0F}" dt="2023-04-18T11:43:38.985" v="36" actId="403"/>
        <pc:sldMkLst>
          <pc:docMk/>
          <pc:sldMk cId="1777247919" sldId="2814"/>
        </pc:sldMkLst>
        <pc:spChg chg="mod">
          <ac:chgData name="Jérôme Raucy" userId="97cafd00-e549-4e15-809c-5876db61de4e" providerId="ADAL" clId="{465A6F4A-BA79-4292-8BD5-B5FC7A10CE0F}" dt="2023-04-18T11:43:38.985" v="36" actId="403"/>
          <ac:spMkLst>
            <pc:docMk/>
            <pc:sldMk cId="1777247919" sldId="2814"/>
            <ac:spMk id="3" creationId="{00000000-0000-0000-0000-000000000000}"/>
          </ac:spMkLst>
        </pc:spChg>
        <pc:picChg chg="mod modCrop">
          <ac:chgData name="Jérôme Raucy" userId="97cafd00-e549-4e15-809c-5876db61de4e" providerId="ADAL" clId="{465A6F4A-BA79-4292-8BD5-B5FC7A10CE0F}" dt="2023-04-18T11:42:54.985" v="25" actId="14100"/>
          <ac:picMkLst>
            <pc:docMk/>
            <pc:sldMk cId="1777247919" sldId="2814"/>
            <ac:picMk id="5" creationId="{3594D20D-EBE6-2D57-02C3-502A385B319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CD3219A-75C0-4E09-81D8-07B08B329A80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885645-4090-46EC-B88C-5C997E9166C1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xmlns="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 rtlCol="0"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xmlns="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 rtlCol="0"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Date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fr-FR" noProof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8303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21A7A5D-B13D-49C4-B7F4-D583D6F53063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8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A4C305-DA62-421D-B6E0-6A29EC9487A1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6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7703978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AAE710-946E-4C7F-A4E2-6F595348EE98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8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FE9B5D-81FF-42C1-9024-9AEDAF5F2CA4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11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342087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9FA9488-D589-4DC3-BEE3-1C92FD8BA2B2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67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79D9A7-8BEC-4B5F-8006-B7A03D5A75BF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4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3C3A8D3-7C0E-4B37-B51D-D6F35AA2428B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981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4077319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’une coupu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xmlns="" id="{96A1E487-F2EC-4AB0-B146-A17F2F22E5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 dirty="0"/>
              <a:t>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xmlns="" id="{80296D4C-4C11-4F2C-B095-9DC1C6CCA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7170" y="3077822"/>
            <a:ext cx="1286905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A211C2A-C68C-42C1-908C-D8A132FB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fr-FR" noProof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493963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091659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1770168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62408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3369075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2D1425-9EE9-4038-A8F9-3BCD47DCED41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0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3ED98CB-F975-4422-A942-38F1FA9B0C27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35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 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5678904" y="987431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C25AFF-DB74-486A-8B15-3C26CDA56CCE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du texte&#10;&#10;Description générée automatiquement">
            <a:extLst>
              <a:ext uri="{FF2B5EF4-FFF2-40B4-BE49-F238E27FC236}">
                <a16:creationId xmlns:a16="http://schemas.microsoft.com/office/drawing/2014/main" xmlns="" id="{17890488-3607-4BE4-9768-F9F1E59A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51432" r="2143" b="11272"/>
          <a:stretch/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Espace réservé d’image 20">
            <a:extLst>
              <a:ext uri="{FF2B5EF4-FFF2-40B4-BE49-F238E27FC236}">
                <a16:creationId xmlns:a16="http://schemas.microsoft.com/office/drawing/2014/main" xmlns="" id="{A2A236F3-741B-4D35-B5D8-CE6FB7E01F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 rtlCol="0"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Photo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1CDD9A1-FE51-41A1-8C8D-FDA7B913253F}"/>
              </a:ext>
            </a:extLst>
          </p:cNvPr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Graphisme 3">
            <a:extLst>
              <a:ext uri="{FF2B5EF4-FFF2-40B4-BE49-F238E27FC236}">
                <a16:creationId xmlns:a16="http://schemas.microsoft.com/office/drawing/2014/main" xmlns="" id="{35FB84FF-8E5E-4861-B3BF-0F0192E59B4F}"/>
              </a:ext>
            </a:extLst>
          </p:cNvPr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6E5DD7-751B-4BC5-B035-37ED6032D058}"/>
              </a:ext>
            </a:extLst>
          </p:cNvPr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xmlns="" id="{E34058EA-A15F-40E4-A9F3-8EA250D7FBF3}"/>
              </a:ext>
            </a:extLst>
          </p:cNvPr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Espace réservé d’image 4">
            <a:extLst>
              <a:ext uri="{FF2B5EF4-FFF2-40B4-BE49-F238E27FC236}">
                <a16:creationId xmlns:a16="http://schemas.microsoft.com/office/drawing/2014/main" xmlns="" id="{72A691C7-3F2C-4DFD-B0FC-1A205B3641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F44A2A-7969-48CC-B5CE-702F5C6376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4638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’image 25" descr="Gros plan d’un corral&#10;&#10;Description générée automatiquement">
            <a:extLst>
              <a:ext uri="{FF2B5EF4-FFF2-40B4-BE49-F238E27FC236}">
                <a16:creationId xmlns:a16="http://schemas.microsoft.com/office/drawing/2014/main" xmlns="" id="{494EA73B-5244-4C80-99EB-DDE5EDF9E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A9CE015-6EB3-4DD0-8826-DCA2711CBE4F}"/>
              </a:ext>
            </a:extLst>
          </p:cNvPr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82B1BBD-5D08-4833-9588-FBABF1274F43}"/>
              </a:ext>
            </a:extLst>
          </p:cNvPr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Graphisme 3">
            <a:extLst>
              <a:ext uri="{FF2B5EF4-FFF2-40B4-BE49-F238E27FC236}">
                <a16:creationId xmlns:a16="http://schemas.microsoft.com/office/drawing/2014/main" xmlns="" id="{8D4CA70A-5D6E-4779-8014-6C12C593AFCF}"/>
              </a:ext>
            </a:extLst>
          </p:cNvPr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Espace réservé d’image 4">
            <a:extLst>
              <a:ext uri="{FF2B5EF4-FFF2-40B4-BE49-F238E27FC236}">
                <a16:creationId xmlns:a16="http://schemas.microsoft.com/office/drawing/2014/main" xmlns="" id="{FFF16015-5381-40DF-BF92-F9C4CCB72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F3C1C624-86ED-41D8-8323-124CEDD3B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3824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photo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’image 25" descr="Gros plan d’un corral&#10;&#10;Description générée automatiquement">
            <a:extLst>
              <a:ext uri="{FF2B5EF4-FFF2-40B4-BE49-F238E27FC236}">
                <a16:creationId xmlns:a16="http://schemas.microsoft.com/office/drawing/2014/main" xmlns="" id="{4B0ACBD7-EFB6-4100-A022-0B9A0A88C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000"/>
          </a:blip>
          <a:srcRect t="30332" b="13926"/>
          <a:stretch/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aphisme 11">
            <a:extLst>
              <a:ext uri="{FF2B5EF4-FFF2-40B4-BE49-F238E27FC236}">
                <a16:creationId xmlns:a16="http://schemas.microsoft.com/office/drawing/2014/main" xmlns="" id="{25082345-B677-4FCD-8A8F-A78A42503CCC}"/>
              </a:ext>
            </a:extLst>
          </p:cNvPr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Graphique 6">
            <a:extLst>
              <a:ext uri="{FF2B5EF4-FFF2-40B4-BE49-F238E27FC236}">
                <a16:creationId xmlns:a16="http://schemas.microsoft.com/office/drawing/2014/main" xmlns="" id="{3CB33A04-E7AD-4AC4-88B3-60ED7E9B9566}"/>
              </a:ext>
            </a:extLst>
          </p:cNvPr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976E5A3-E720-491F-80B9-92B94D665167}"/>
              </a:ext>
            </a:extLst>
          </p:cNvPr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70D647A-A7D0-4786-B3B1-01ECB0E5CEA2}"/>
              </a:ext>
            </a:extLst>
          </p:cNvPr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96FA808-97EC-4F02-8C56-FE1435B9771D}"/>
              </a:ext>
            </a:extLst>
          </p:cNvPr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109696-1980-4D2D-B937-02F74014104E}"/>
              </a:ext>
            </a:extLst>
          </p:cNvPr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447A092-9105-4154-A058-8646A83D73E4}"/>
              </a:ext>
            </a:extLst>
          </p:cNvPr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5407C56-9ECE-4F96-9CC0-5AF4992CB676}"/>
              </a:ext>
            </a:extLst>
          </p:cNvPr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xmlns="" id="{48F0D1A6-69DE-433E-821B-4FF1D0640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Photo</a:t>
            </a:r>
          </a:p>
        </p:txBody>
      </p:sp>
      <p:sp>
        <p:nvSpPr>
          <p:cNvPr id="20" name="Espace réservé d’image 18">
            <a:extLst>
              <a:ext uri="{FF2B5EF4-FFF2-40B4-BE49-F238E27FC236}">
                <a16:creationId xmlns:a16="http://schemas.microsoft.com/office/drawing/2014/main" xmlns="" id="{5433B204-C104-4815-BF09-872F084D86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Photo</a:t>
            </a:r>
          </a:p>
        </p:txBody>
      </p:sp>
      <p:sp>
        <p:nvSpPr>
          <p:cNvPr id="21" name="Espace réservé d’image 18">
            <a:extLst>
              <a:ext uri="{FF2B5EF4-FFF2-40B4-BE49-F238E27FC236}">
                <a16:creationId xmlns:a16="http://schemas.microsoft.com/office/drawing/2014/main" xmlns="" id="{7E31EC5E-2551-4B7D-90D4-D3B557EA3E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Photo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A8BF323E-9C2D-48E5-BB6B-96419386C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30246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 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E25742E-0B47-444B-8B8B-BB03EAE7FC4B}"/>
              </a:ext>
            </a:extLst>
          </p:cNvPr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Une image contenant du texte&#10;&#10;Description générée automatiquement">
            <a:extLst>
              <a:ext uri="{FF2B5EF4-FFF2-40B4-BE49-F238E27FC236}">
                <a16:creationId xmlns:a16="http://schemas.microsoft.com/office/drawing/2014/main" xmlns="" id="{E4D5090F-2595-49C8-8F31-FCFF302C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3541" r="2143" b="34177"/>
          <a:stretch/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A53ABB2-D679-4B08-8670-374EBC192A70}"/>
              </a:ext>
            </a:extLst>
          </p:cNvPr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8FA6E14-528F-4D1D-8DED-CC55E7F4D15A}"/>
              </a:ext>
            </a:extLst>
          </p:cNvPr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76D0D81-7898-4FD0-B5CB-91DC005C6CD8}"/>
              </a:ext>
            </a:extLst>
          </p:cNvPr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7715DBE-F5C3-4046-BFEF-BC9F50A9DAE1}"/>
              </a:ext>
            </a:extLst>
          </p:cNvPr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70D90CF-903F-438D-B2DC-69E7F8BE88A1}"/>
              </a:ext>
            </a:extLst>
          </p:cNvPr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96F7532-1DBF-4548-BD12-CFF9D1595916}"/>
              </a:ext>
            </a:extLst>
          </p:cNvPr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42E3DD0-50DC-45B6-8B27-EE9F633A9A80}"/>
              </a:ext>
            </a:extLst>
          </p:cNvPr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9F0792B-F250-4A87-B672-10CD1FF7DB06}"/>
              </a:ext>
            </a:extLst>
          </p:cNvPr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694DB7F-A747-40DE-96EF-1D82762E6F2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xmlns="" id="{A4F23455-1CA2-484A-A539-C13F39C102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1479" y="743985"/>
            <a:ext cx="1483234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4" name="Graphisme 21">
            <a:extLst>
              <a:ext uri="{FF2B5EF4-FFF2-40B4-BE49-F238E27FC236}">
                <a16:creationId xmlns:a16="http://schemas.microsoft.com/office/drawing/2014/main" xmlns="" id="{02AF6E82-BA59-498B-9E11-F1E1BEA76522}"/>
              </a:ext>
            </a:extLst>
          </p:cNvPr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" name="Espace réservé d’image 34">
            <a:extLst>
              <a:ext uri="{FF2B5EF4-FFF2-40B4-BE49-F238E27FC236}">
                <a16:creationId xmlns:a16="http://schemas.microsoft.com/office/drawing/2014/main" xmlns="" id="{771DFCF5-94C5-4563-8423-D05A462D8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27" name="Espace réservé d’image 34">
            <a:extLst>
              <a:ext uri="{FF2B5EF4-FFF2-40B4-BE49-F238E27FC236}">
                <a16:creationId xmlns:a16="http://schemas.microsoft.com/office/drawing/2014/main" xmlns="" id="{EFB6A770-C929-4EDF-85EB-4A8B19E968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0" name="Espace réservé d’image 34">
            <a:extLst>
              <a:ext uri="{FF2B5EF4-FFF2-40B4-BE49-F238E27FC236}">
                <a16:creationId xmlns:a16="http://schemas.microsoft.com/office/drawing/2014/main" xmlns="" id="{E59E95AF-7585-4115-8054-B085E0FF9E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1" name="Espace réservé d’image 34">
            <a:extLst>
              <a:ext uri="{FF2B5EF4-FFF2-40B4-BE49-F238E27FC236}">
                <a16:creationId xmlns:a16="http://schemas.microsoft.com/office/drawing/2014/main" xmlns="" id="{8CF32787-1C54-4041-B325-864EB07CA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xmlns="" id="{B28F84D8-2288-4728-AC4E-041A09E0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 rtlCol="0"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 dirty="0"/>
              <a:t>Ajoutez un texte ici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D7076F62-F4E0-4C5E-B1BD-73BA1C63B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21468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fr-FR" noProof="0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5332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montag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xmlns="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xmlns="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space réservé d’image 12">
            <a:extLst>
              <a:ext uri="{FF2B5EF4-FFF2-40B4-BE49-F238E27FC236}">
                <a16:creationId xmlns:a16="http://schemas.microsoft.com/office/drawing/2014/main" xmlns="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29" name="Espace réservé d’image 18">
            <a:extLst>
              <a:ext uri="{FF2B5EF4-FFF2-40B4-BE49-F238E27FC236}">
                <a16:creationId xmlns:a16="http://schemas.microsoft.com/office/drawing/2014/main" xmlns="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0" name="Espace réservé d’image 18">
            <a:extLst>
              <a:ext uri="{FF2B5EF4-FFF2-40B4-BE49-F238E27FC236}">
                <a16:creationId xmlns:a16="http://schemas.microsoft.com/office/drawing/2014/main" xmlns="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1" name="Espace réservé d’image 18">
            <a:extLst>
              <a:ext uri="{FF2B5EF4-FFF2-40B4-BE49-F238E27FC236}">
                <a16:creationId xmlns:a16="http://schemas.microsoft.com/office/drawing/2014/main" xmlns="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2" name="Espace réservé d’image 18">
            <a:extLst>
              <a:ext uri="{FF2B5EF4-FFF2-40B4-BE49-F238E27FC236}">
                <a16:creationId xmlns:a16="http://schemas.microsoft.com/office/drawing/2014/main" xmlns="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3" name="Espace réservé d’image 12">
            <a:extLst>
              <a:ext uri="{FF2B5EF4-FFF2-40B4-BE49-F238E27FC236}">
                <a16:creationId xmlns:a16="http://schemas.microsoft.com/office/drawing/2014/main" xmlns="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4" name="Espace réservé d’image 12">
            <a:extLst>
              <a:ext uri="{FF2B5EF4-FFF2-40B4-BE49-F238E27FC236}">
                <a16:creationId xmlns:a16="http://schemas.microsoft.com/office/drawing/2014/main" xmlns="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  <p:sp>
        <p:nvSpPr>
          <p:cNvPr id="35" name="Espace réservé d’image 12">
            <a:extLst>
              <a:ext uri="{FF2B5EF4-FFF2-40B4-BE49-F238E27FC236}">
                <a16:creationId xmlns:a16="http://schemas.microsoft.com/office/drawing/2014/main" xmlns="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16356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’image 25" descr="Gros plan d’un corral&#10;&#10;Description générée automatiquement">
            <a:extLst>
              <a:ext uri="{FF2B5EF4-FFF2-40B4-BE49-F238E27FC236}">
                <a16:creationId xmlns:a16="http://schemas.microsoft.com/office/drawing/2014/main" xmlns="" id="{1E127685-9474-47AE-BB6F-86969AAB7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 10">
            <a:extLst>
              <a:ext uri="{FF2B5EF4-FFF2-40B4-BE49-F238E27FC236}">
                <a16:creationId xmlns:a16="http://schemas.microsoft.com/office/drawing/2014/main" xmlns="" id="{28C633AD-DA0D-4222-BB4C-CEE9D3EFC73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xmlns="" id="{64FFD8EC-D8C2-4E71-8D7E-9FFE38487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2323" y="3077822"/>
            <a:ext cx="1254632" cy="368878"/>
          </a:xfrm>
        </p:spPr>
        <p:txBody>
          <a:bodyPr rtlCol="0"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 rtl="0"/>
            <a:r>
              <a:rPr lang="fr-FR" noProof="0" dirty="0"/>
              <a:t>Sous-titre</a:t>
            </a:r>
          </a:p>
        </p:txBody>
      </p:sp>
      <p:sp>
        <p:nvSpPr>
          <p:cNvPr id="2" name="Graphisme 9">
            <a:extLst>
              <a:ext uri="{FF2B5EF4-FFF2-40B4-BE49-F238E27FC236}">
                <a16:creationId xmlns:a16="http://schemas.microsoft.com/office/drawing/2014/main" xmlns="" id="{52C2E414-18BC-4204-A2E8-DAAD333C3B60}"/>
              </a:ext>
            </a:extLst>
          </p:cNvPr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CA5687A6-EA6B-4C7B-A341-693882F29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rtl="0">
              <a:spcBef>
                <a:spcPts val="1000"/>
              </a:spcBef>
              <a:buFontTx/>
            </a:pPr>
            <a:r>
              <a:rPr lang="fr-FR" noProof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58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>
          <a:xfrm>
            <a:off x="1562103" y="6356356"/>
            <a:ext cx="25527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9A4C305-DA62-421D-B6E0-6A29EC9487A1}" type="datetime1">
              <a:rPr lang="fr-FR" smtClean="0"/>
              <a:t>18/04/2023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37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CB735F6-E3EB-4234-8FB8-612347B3ACA8}" type="datetime1">
              <a:rPr lang="fr-FR" noProof="0" smtClean="0"/>
              <a:t>18/04/2023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71B7BAC7-FE87-40F6-AA24-4F4685D1B022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3577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68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464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pos="984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7E42047-F7E7-4687-BBE0-D4BDC8E77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D6F839A-C8D9-4FBC-8EFD-9E56D12F4C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D1F0D09B-BA85-41B1-A8DE-73728B72E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FB2D0F0C-3A27-4FC3-A6A3-D2095D9B24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FA1C69EF-E6E6-4BDD-B62F-637FC9F3C3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75B4F36E-07F6-4E6F-A9D9-A7F6D9585A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7D9136C7-12F1-4F21-A438-ED7668DDFA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C718EF12-B769-45D9-9B6E-7AEAA3108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534EAD53-3968-459E-B27C-09126A0FE3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67658BFE-59E2-4A2D-9E8A-18F81C350B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3FEC8A9E-385D-4407-9671-E302380229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EFC82234-632C-4B76-A8FF-2C9C0DCA68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662A4DB3-C195-4230-953D-307E4100FE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94D310CF-9541-4CD7-855B-E2E1EF3437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0EDA856-A216-4EEC-9AB6-A59FFC703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36F815B8-AFA8-45E9-A3D1-977F2D1921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xmlns="" id="{5D8FF653-8B3F-4B96-904D-1A4482EAEE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xmlns="" id="{4DD2E775-AB45-4AF1-B5B7-54948CFB98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7BDE7E7B-E3AA-4A24-8F9D-CE77C96CA2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xmlns="" id="{D129CAA9-35E5-48CE-88AE-9806695CB8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xmlns="" id="{A73989FF-4EFF-4181-81A4-72EF2E67DB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8C2C17BD-8FA0-4F42-B2CD-5E5A9F5429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xmlns="" id="{EEE99CF3-AD71-46FB-8E7D-67825F7816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xmlns="" id="{D0F9D5ED-7591-4E88-9FDA-4C1DC47E9D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xmlns="" id="{88FA7C13-D80D-4514-B9DB-87AE076ACE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202C78DF-D842-450B-A87D-E035719E4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xmlns="" id="{A4789F83-2423-47F8-8958-48E477BAE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C509E7A-337A-4664-BEC2-03F9BCA0A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xmlns="" id="{D9AB99AB-E300-4B19-97C3-9A12EA3C7B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4" descr="Personnes à un enterrement se consolant">
            <a:extLst>
              <a:ext uri="{FF2B5EF4-FFF2-40B4-BE49-F238E27FC236}">
                <a16:creationId xmlns:a16="http://schemas.microsoft.com/office/drawing/2014/main" xmlns="" id="{3594D20D-EBE6-2D57-02C3-502A385B3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7" r="53388" b="-2"/>
          <a:stretch/>
        </p:blipFill>
        <p:spPr>
          <a:xfrm>
            <a:off x="20" y="1730"/>
            <a:ext cx="2716031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06200" y="1263385"/>
            <a:ext cx="8098412" cy="46478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CH" sz="5400" i="1" dirty="0">
                <a:latin typeface="Trebuchet MS" panose="020B0603020202020204" pitchFamily="34" charset="0"/>
              </a:rPr>
              <a:t>Liturgie pour </a:t>
            </a:r>
            <a:r>
              <a:rPr lang="fr-CH" sz="5400" b="1" i="1" dirty="0">
                <a:latin typeface="Trebuchet MS" panose="020B0603020202020204" pitchFamily="34" charset="0"/>
              </a:rPr>
              <a:t>Ephrem </a:t>
            </a:r>
            <a:r>
              <a:rPr lang="fr-CH" sz="5400" b="1" i="1" dirty="0" err="1">
                <a:latin typeface="Trebuchet MS" panose="020B0603020202020204" pitchFamily="34" charset="0"/>
              </a:rPr>
              <a:t>Rugarama</a:t>
            </a:r>
            <a:r>
              <a:rPr lang="fr-CH" sz="4800" dirty="0">
                <a:latin typeface="Trebuchet MS" panose="020B0603020202020204" pitchFamily="34" charset="0"/>
              </a:rPr>
              <a:t/>
            </a:r>
            <a:br>
              <a:rPr lang="fr-CH" sz="4800" dirty="0">
                <a:latin typeface="Trebuchet MS" panose="020B0603020202020204" pitchFamily="34" charset="0"/>
              </a:rPr>
            </a:br>
            <a:r>
              <a:rPr lang="fr-CH" sz="4800" dirty="0">
                <a:latin typeface="Trebuchet MS" panose="020B0603020202020204" pitchFamily="34" charset="0"/>
              </a:rPr>
              <a:t/>
            </a:r>
            <a:br>
              <a:rPr lang="fr-CH" sz="4800" dirty="0">
                <a:latin typeface="Trebuchet MS" panose="020B0603020202020204" pitchFamily="34" charset="0"/>
              </a:rPr>
            </a:br>
            <a:r>
              <a:rPr lang="fr-CH" sz="4000" dirty="0">
                <a:latin typeface="Trebuchet MS" panose="020B0603020202020204" pitchFamily="34" charset="0"/>
              </a:rPr>
              <a:t>Mercredi 19 avril 2023</a:t>
            </a:r>
            <a:r>
              <a:rPr lang="fr-CH" sz="4800" dirty="0">
                <a:latin typeface="Trebuchet MS" panose="020B0603020202020204" pitchFamily="34" charset="0"/>
              </a:rPr>
              <a:t/>
            </a:r>
            <a:br>
              <a:rPr lang="fr-CH" sz="4800" dirty="0">
                <a:latin typeface="Trebuchet MS" panose="020B0603020202020204" pitchFamily="34" charset="0"/>
              </a:rPr>
            </a:br>
            <a:r>
              <a:rPr lang="fr-CH" sz="4800" dirty="0">
                <a:latin typeface="Trebuchet MS" panose="020B0603020202020204" pitchFamily="34" charset="0"/>
              </a:rPr>
              <a:t/>
            </a:r>
            <a:br>
              <a:rPr lang="fr-CH" sz="4800" dirty="0">
                <a:latin typeface="Trebuchet MS" panose="020B0603020202020204" pitchFamily="34" charset="0"/>
              </a:rPr>
            </a:br>
            <a:r>
              <a:rPr lang="fr-CH" sz="3900" dirty="0">
                <a:latin typeface="Trebuchet MS" panose="020B0603020202020204" pitchFamily="34" charset="0"/>
              </a:rPr>
              <a:t>Église adventiste </a:t>
            </a:r>
          </a:p>
          <a:p>
            <a:pPr marL="0" indent="0" algn="ctr">
              <a:buNone/>
            </a:pPr>
            <a:r>
              <a:rPr lang="fr-CH" sz="3900" dirty="0">
                <a:latin typeface="Trebuchet MS" panose="020B0603020202020204" pitchFamily="34" charset="0"/>
              </a:rPr>
              <a:t>du septième jour de Woluwe</a:t>
            </a:r>
            <a:endParaRPr lang="fr-BE" sz="15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800" b="1" dirty="0" err="1"/>
              <a:t>Bibwire</a:t>
            </a:r>
            <a:r>
              <a:rPr lang="fr-BE" sz="4800" b="1" dirty="0"/>
              <a:t> </a:t>
            </a:r>
            <a:r>
              <a:rPr lang="fr-BE" sz="4800" b="1" dirty="0" err="1"/>
              <a:t>Yesu</a:t>
            </a:r>
            <a:r>
              <a:rPr lang="fr-BE" sz="48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3/4</a:t>
            </a:r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 err="1"/>
              <a:t>Ujy</a:t>
            </a:r>
            <a:r>
              <a:rPr lang="fr-BE" sz="5400" b="1" dirty="0"/>
              <a:t>’ </a:t>
            </a:r>
            <a:r>
              <a:rPr lang="fr-BE" sz="5400" b="1" dirty="0" err="1"/>
              <a:t>utinya</a:t>
            </a:r>
            <a:r>
              <a:rPr lang="fr-BE" sz="5400" b="1" dirty="0"/>
              <a:t> </a:t>
            </a:r>
            <a:r>
              <a:rPr lang="fr-BE" sz="5400" b="1" dirty="0" err="1"/>
              <a:t>guterwa</a:t>
            </a:r>
            <a:r>
              <a:rPr lang="fr-BE" sz="5400" b="1" dirty="0"/>
              <a:t> n’</a:t>
            </a:r>
            <a:r>
              <a:rPr lang="fr-BE" sz="5400" b="1" dirty="0" err="1"/>
              <a:t>ibyago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Mbes</a:t>
            </a:r>
            <a:r>
              <a:rPr lang="fr-BE" sz="5400" b="1" dirty="0"/>
              <a:t>’ </a:t>
            </a:r>
            <a:r>
              <a:rPr lang="fr-BE" sz="5400" b="1" dirty="0" err="1"/>
              <a:t>ub</a:t>
            </a:r>
            <a:r>
              <a:rPr lang="fr-BE" sz="5400" b="1" dirty="0"/>
              <a:t>’ </a:t>
            </a:r>
            <a:r>
              <a:rPr lang="fr-BE" sz="5400" b="1" dirty="0" err="1"/>
              <a:t>uraganyishwa</a:t>
            </a:r>
            <a:r>
              <a:rPr lang="fr-BE" sz="5400" b="1" dirty="0"/>
              <a:t> n’</a:t>
            </a:r>
            <a:r>
              <a:rPr lang="fr-BE" sz="5400" b="1" dirty="0" err="1"/>
              <a:t>iby</a:t>
            </a:r>
            <a:r>
              <a:rPr lang="fr-BE" sz="5400" b="1" dirty="0"/>
              <a:t>’ </a:t>
            </a:r>
            <a:r>
              <a:rPr lang="fr-BE" sz="5400" b="1" dirty="0" err="1"/>
              <a:t>ejo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409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400" b="1" dirty="0" err="1"/>
              <a:t>Bibwire</a:t>
            </a:r>
            <a:r>
              <a:rPr lang="fr-BE" sz="4400" b="1" dirty="0"/>
              <a:t> </a:t>
            </a:r>
            <a:r>
              <a:rPr lang="fr-BE" sz="4400" b="1" dirty="0" err="1"/>
              <a:t>Yesu</a:t>
            </a:r>
            <a:r>
              <a:rPr lang="fr-BE" sz="44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3/4</a:t>
            </a:r>
          </a:p>
          <a:p>
            <a:pPr algn="ctr"/>
            <a:r>
              <a:rPr lang="fr-BE" sz="3600" b="1" dirty="0"/>
              <a:t>Gusubiramo</a:t>
            </a:r>
            <a:endParaRPr lang="fr-BE" sz="3600" dirty="0"/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/>
              <a:t>S’</a:t>
            </a:r>
            <a:r>
              <a:rPr lang="fr-BE" sz="5400" b="1" dirty="0" err="1"/>
              <a:t>uhagarikiy</a:t>
            </a:r>
            <a:r>
              <a:rPr lang="fr-BE" sz="5400" b="1" dirty="0"/>
              <a:t>’ </a:t>
            </a:r>
            <a:r>
              <a:rPr lang="fr-BE" sz="5400" b="1" dirty="0" err="1"/>
              <a:t>ik’umutima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Ubabajwe</a:t>
            </a:r>
            <a:r>
              <a:rPr lang="fr-BE" sz="5400" b="1" dirty="0"/>
              <a:t> no </a:t>
            </a:r>
            <a:r>
              <a:rPr lang="fr-BE" sz="5400" b="1" dirty="0" err="1"/>
              <a:t>kubur</a:t>
            </a:r>
            <a:r>
              <a:rPr lang="fr-BE" sz="5400" b="1" dirty="0"/>
              <a:t>’ </a:t>
            </a:r>
            <a:r>
              <a:rPr lang="fr-BE" sz="5400" b="1" dirty="0" err="1"/>
              <a:t>ituza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26290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800" b="1" dirty="0" err="1"/>
              <a:t>Bibwire</a:t>
            </a:r>
            <a:r>
              <a:rPr lang="fr-BE" sz="4800" b="1" dirty="0"/>
              <a:t> </a:t>
            </a:r>
            <a:r>
              <a:rPr lang="fr-BE" sz="4800" b="1" dirty="0" err="1"/>
              <a:t>Yesu</a:t>
            </a:r>
            <a:r>
              <a:rPr lang="fr-BE" sz="48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4/4</a:t>
            </a:r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 err="1"/>
              <a:t>Mbes</a:t>
            </a:r>
            <a:r>
              <a:rPr lang="fr-BE" sz="5400" b="1" dirty="0"/>
              <a:t>’ </a:t>
            </a:r>
            <a:r>
              <a:rPr lang="fr-BE" sz="5400" b="1" dirty="0" err="1"/>
              <a:t>ujy</a:t>
            </a:r>
            <a:r>
              <a:rPr lang="fr-BE" sz="5400" b="1" dirty="0"/>
              <a:t> </a:t>
            </a:r>
            <a:r>
              <a:rPr lang="fr-BE" sz="5400" b="1" dirty="0" err="1"/>
              <a:t>ugir</a:t>
            </a:r>
            <a:r>
              <a:rPr lang="fr-BE" sz="5400" b="1" dirty="0"/>
              <a:t>’ </a:t>
            </a:r>
            <a:r>
              <a:rPr lang="fr-BE" sz="5400" b="1" dirty="0" err="1"/>
              <a:t>ubwoba</a:t>
            </a:r>
            <a:r>
              <a:rPr lang="fr-BE" sz="5400" b="1" dirty="0"/>
              <a:t> </a:t>
            </a:r>
            <a:r>
              <a:rPr lang="fr-BE" sz="5400" b="1" dirty="0" err="1"/>
              <a:t>bwo</a:t>
            </a:r>
            <a:r>
              <a:rPr lang="fr-BE" sz="5400" b="1" dirty="0"/>
              <a:t> </a:t>
            </a:r>
            <a:r>
              <a:rPr lang="fr-BE" sz="5400" b="1" dirty="0" err="1"/>
              <a:t>gupfa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Mbes</a:t>
            </a:r>
            <a:r>
              <a:rPr lang="fr-BE" sz="5400" b="1" dirty="0"/>
              <a:t>’ </a:t>
            </a:r>
            <a:r>
              <a:rPr lang="fr-BE" sz="5400" b="1" dirty="0" err="1"/>
              <a:t>urashak</a:t>
            </a:r>
            <a:r>
              <a:rPr lang="fr-BE" sz="5400" b="1" dirty="0"/>
              <a:t>’ </a:t>
            </a:r>
            <a:r>
              <a:rPr lang="fr-BE" sz="5400" b="1" dirty="0" err="1"/>
              <a:t>ingoma</a:t>
            </a:r>
            <a:r>
              <a:rPr lang="fr-BE" sz="5400" b="1" dirty="0"/>
              <a:t> </a:t>
            </a:r>
            <a:r>
              <a:rPr lang="fr-BE" sz="5400" b="1" dirty="0" err="1"/>
              <a:t>ya</a:t>
            </a:r>
            <a:r>
              <a:rPr lang="fr-BE" sz="5400" b="1" dirty="0"/>
              <a:t> </a:t>
            </a:r>
            <a:r>
              <a:rPr lang="fr-BE" sz="5400" b="1" dirty="0" err="1"/>
              <a:t>Kristo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33509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400" b="1" dirty="0" err="1"/>
              <a:t>Bibwire</a:t>
            </a:r>
            <a:r>
              <a:rPr lang="fr-BE" sz="4400" b="1" dirty="0"/>
              <a:t> </a:t>
            </a:r>
            <a:r>
              <a:rPr lang="fr-BE" sz="4400" b="1" dirty="0" err="1"/>
              <a:t>Yesu</a:t>
            </a:r>
            <a:r>
              <a:rPr lang="fr-BE" sz="44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4/4</a:t>
            </a:r>
          </a:p>
          <a:p>
            <a:pPr algn="ctr"/>
            <a:r>
              <a:rPr lang="fr-BE" sz="3600" b="1" dirty="0"/>
              <a:t>Gusubiramo</a:t>
            </a:r>
            <a:endParaRPr lang="fr-BE" sz="3600" dirty="0"/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/>
              <a:t>S’</a:t>
            </a:r>
            <a:r>
              <a:rPr lang="fr-BE" sz="5400" b="1" dirty="0" err="1"/>
              <a:t>uhagarikiy</a:t>
            </a:r>
            <a:r>
              <a:rPr lang="fr-BE" sz="5400" b="1" dirty="0"/>
              <a:t>’ </a:t>
            </a:r>
            <a:r>
              <a:rPr lang="fr-BE" sz="5400" b="1" dirty="0" err="1"/>
              <a:t>ik’umutima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Ubabajwe</a:t>
            </a:r>
            <a:r>
              <a:rPr lang="fr-BE" sz="5400" b="1" dirty="0"/>
              <a:t> no </a:t>
            </a:r>
            <a:r>
              <a:rPr lang="fr-BE" sz="5400" b="1" dirty="0" err="1"/>
              <a:t>kubur</a:t>
            </a:r>
            <a:r>
              <a:rPr lang="fr-BE" sz="5400" b="1" dirty="0"/>
              <a:t>’ </a:t>
            </a:r>
            <a:r>
              <a:rPr lang="fr-BE" sz="5400" b="1" dirty="0" err="1"/>
              <a:t>ituza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27896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506461"/>
            <a:ext cx="12192000" cy="17410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Histoire d’Ephrem</a:t>
            </a:r>
          </a:p>
          <a:p>
            <a:pPr marL="0" indent="0" algn="ctr">
              <a:buNone/>
            </a:pPr>
            <a:endParaRPr lang="fr-BE" sz="4400" dirty="0"/>
          </a:p>
        </p:txBody>
      </p:sp>
    </p:spTree>
    <p:extLst>
      <p:ext uri="{BB962C8B-B14F-4D97-AF65-F5344CB8AC3E}">
        <p14:creationId xmlns:p14="http://schemas.microsoft.com/office/powerpoint/2010/main" val="797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7C7C33-F98E-4126-8101-5809FF41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703"/>
            <a:ext cx="12192000" cy="6017341"/>
          </a:xfrm>
        </p:spPr>
        <p:txBody>
          <a:bodyPr>
            <a:normAutofit/>
          </a:bodyPr>
          <a:lstStyle/>
          <a:p>
            <a:pPr algn="ctr"/>
            <a:r>
              <a:rPr lang="fr-BE" sz="6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Chant</a:t>
            </a:r>
            <a:br>
              <a:rPr lang="fr-BE" sz="6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fr-BE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fr-BE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fr-BE" sz="5300" dirty="0">
                <a:solidFill>
                  <a:schemeClr val="tx1"/>
                </a:solidFill>
                <a:latin typeface="+mn-lt"/>
              </a:rPr>
              <a:t>Interprété par </a:t>
            </a:r>
            <a:br>
              <a:rPr lang="fr-BE" sz="5300" dirty="0">
                <a:solidFill>
                  <a:schemeClr val="tx1"/>
                </a:solidFill>
                <a:latin typeface="+mn-lt"/>
              </a:rPr>
            </a:br>
            <a:r>
              <a:rPr lang="fr-BE" sz="5300" dirty="0" err="1">
                <a:solidFill>
                  <a:schemeClr val="tx1"/>
                </a:solidFill>
                <a:latin typeface="+mn-lt"/>
              </a:rPr>
              <a:t>Rukundo</a:t>
            </a:r>
            <a:r>
              <a:rPr lang="fr-BE" sz="5300" dirty="0">
                <a:solidFill>
                  <a:schemeClr val="tx1"/>
                </a:solidFill>
                <a:latin typeface="+mn-lt"/>
              </a:rPr>
              <a:t> Jean-Claude  &amp; famille</a:t>
            </a:r>
            <a:r>
              <a:rPr lang="fr-BE" sz="5300" b="1" dirty="0">
                <a:solidFill>
                  <a:schemeClr val="tx1"/>
                </a:solidFill>
                <a:latin typeface="+mn-lt"/>
              </a:rPr>
              <a:t/>
            </a:r>
            <a:br>
              <a:rPr lang="fr-BE" sz="5300" b="1" dirty="0">
                <a:solidFill>
                  <a:schemeClr val="tx1"/>
                </a:solidFill>
                <a:latin typeface="+mn-lt"/>
              </a:rPr>
            </a:br>
            <a:r>
              <a:rPr lang="fr-BE" sz="5300" b="1" dirty="0">
                <a:solidFill>
                  <a:schemeClr val="tx1"/>
                </a:solidFill>
                <a:latin typeface="+mn-lt"/>
              </a:rPr>
              <a:t/>
            </a:r>
            <a:br>
              <a:rPr lang="fr-BE" sz="5300" b="1" dirty="0">
                <a:solidFill>
                  <a:schemeClr val="tx1"/>
                </a:solidFill>
                <a:latin typeface="+mn-lt"/>
              </a:rPr>
            </a:br>
            <a:r>
              <a:rPr lang="fr-BE" sz="5300" b="1" dirty="0">
                <a:solidFill>
                  <a:schemeClr val="tx1"/>
                </a:solidFill>
                <a:latin typeface="+mn-lt"/>
              </a:rPr>
              <a:t>« </a:t>
            </a:r>
            <a:r>
              <a:rPr lang="fr-BE" sz="5300" b="1" i="1" dirty="0" err="1">
                <a:solidFill>
                  <a:schemeClr val="tx1"/>
                </a:solidFill>
                <a:latin typeface="+mn-lt"/>
              </a:rPr>
              <a:t>Amahoro</a:t>
            </a:r>
            <a:r>
              <a:rPr lang="fr-BE" sz="5300" b="1" i="1" dirty="0">
                <a:solidFill>
                  <a:schemeClr val="tx1"/>
                </a:solidFill>
                <a:latin typeface="+mn-lt"/>
              </a:rPr>
              <a:t> by </a:t>
            </a:r>
            <a:r>
              <a:rPr lang="fr-BE" sz="5300" b="1" i="1" dirty="0" err="1">
                <a:solidFill>
                  <a:schemeClr val="tx1"/>
                </a:solidFill>
                <a:latin typeface="+mn-lt"/>
              </a:rPr>
              <a:t>Abasaruzi</a:t>
            </a:r>
            <a:r>
              <a:rPr lang="fr-BE" sz="5300" i="1" dirty="0">
                <a:solidFill>
                  <a:schemeClr val="tx1"/>
                </a:solidFill>
                <a:latin typeface="+mn-lt"/>
              </a:rPr>
              <a:t> »</a:t>
            </a:r>
            <a:endParaRPr lang="fr-FR" i="1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353803" cy="6858000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endParaRPr lang="fr-B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32735" y="0"/>
            <a:ext cx="11916697" cy="739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fr-BE" sz="4800" b="1" u="sng" dirty="0" err="1"/>
              <a:t>Abasaruzi</a:t>
            </a:r>
            <a:r>
              <a:rPr lang="fr-BE" sz="4800" b="1" u="sng" dirty="0"/>
              <a:t> </a:t>
            </a:r>
            <a:r>
              <a:rPr lang="fr-BE" sz="4800" b="1" u="sng" dirty="0" err="1"/>
              <a:t>Amahoro</a:t>
            </a:r>
            <a:endParaRPr lang="fr-BE" sz="4800" dirty="0"/>
          </a:p>
          <a:p>
            <a:pPr algn="ctr" fontAlgn="auto"/>
            <a:endParaRPr lang="fr-BE" sz="4800" b="1" dirty="0"/>
          </a:p>
          <a:p>
            <a:pPr algn="ctr" fontAlgn="auto"/>
            <a:r>
              <a:rPr lang="fr-BE" sz="4800" dirty="0"/>
              <a:t>1.Mbese </a:t>
            </a:r>
            <a:r>
              <a:rPr lang="fr-BE" sz="4800" dirty="0" err="1"/>
              <a:t>nshuti</a:t>
            </a:r>
            <a:r>
              <a:rPr lang="fr-BE" sz="4800" dirty="0"/>
              <a:t> ko </a:t>
            </a:r>
            <a:r>
              <a:rPr lang="fr-BE" sz="4800" dirty="0" err="1"/>
              <a:t>mbona</a:t>
            </a:r>
            <a:r>
              <a:rPr lang="fr-BE" sz="4800" dirty="0"/>
              <a:t> </a:t>
            </a:r>
            <a:r>
              <a:rPr lang="fr-BE" sz="4800" dirty="0" err="1"/>
              <a:t>ubabaye</a:t>
            </a:r>
            <a:r>
              <a:rPr lang="fr-BE" sz="4800" dirty="0"/>
              <a:t>, </a:t>
            </a:r>
            <a:r>
              <a:rPr lang="fr-BE" sz="4800" dirty="0" err="1"/>
              <a:t>unaniwe</a:t>
            </a:r>
            <a:endParaRPr lang="fr-BE" sz="4800" dirty="0"/>
          </a:p>
          <a:p>
            <a:pPr algn="ctr" fontAlgn="auto"/>
            <a:r>
              <a:rPr lang="fr-BE" sz="4800" dirty="0"/>
              <a:t>N’</a:t>
            </a:r>
            <a:r>
              <a:rPr lang="fr-BE" sz="4800" dirty="0" err="1"/>
              <a:t>iki</a:t>
            </a:r>
            <a:r>
              <a:rPr lang="fr-BE" sz="4800" dirty="0"/>
              <a:t> </a:t>
            </a:r>
            <a:r>
              <a:rPr lang="fr-BE" sz="4800" dirty="0" err="1"/>
              <a:t>kiguteye</a:t>
            </a:r>
            <a:r>
              <a:rPr lang="fr-BE" sz="4800" dirty="0"/>
              <a:t> </a:t>
            </a:r>
            <a:r>
              <a:rPr lang="fr-BE" sz="4800" dirty="0" err="1"/>
              <a:t>agahinda</a:t>
            </a:r>
            <a:r>
              <a:rPr lang="fr-BE" sz="4800" dirty="0"/>
              <a:t>, n’</a:t>
            </a:r>
            <a:r>
              <a:rPr lang="fr-BE" sz="4800" dirty="0" err="1"/>
              <a:t>impagarara</a:t>
            </a:r>
            <a:endParaRPr lang="fr-BE" sz="4800" dirty="0"/>
          </a:p>
          <a:p>
            <a:pPr algn="ctr" fontAlgn="auto"/>
            <a:r>
              <a:rPr lang="fr-BE" sz="4800" dirty="0" err="1"/>
              <a:t>Mbese</a:t>
            </a:r>
            <a:r>
              <a:rPr lang="fr-BE" sz="4800" dirty="0"/>
              <a:t> </a:t>
            </a:r>
            <a:r>
              <a:rPr lang="fr-BE" sz="4800" dirty="0" err="1"/>
              <a:t>ntago</a:t>
            </a:r>
            <a:r>
              <a:rPr lang="fr-BE" sz="4800" dirty="0"/>
              <a:t> </a:t>
            </a:r>
            <a:r>
              <a:rPr lang="fr-BE" sz="4800" dirty="0" err="1"/>
              <a:t>wasanga</a:t>
            </a:r>
            <a:r>
              <a:rPr lang="fr-BE" sz="4800" dirty="0"/>
              <a:t> </a:t>
            </a:r>
            <a:r>
              <a:rPr lang="fr-BE" sz="4800" dirty="0" err="1"/>
              <a:t>Yesu</a:t>
            </a:r>
            <a:r>
              <a:rPr lang="fr-BE" sz="4800" dirty="0"/>
              <a:t>, </a:t>
            </a:r>
            <a:r>
              <a:rPr lang="fr-BE" sz="4800" dirty="0" err="1"/>
              <a:t>ngo</a:t>
            </a:r>
            <a:r>
              <a:rPr lang="fr-BE" sz="4800" dirty="0"/>
              <a:t> </a:t>
            </a:r>
            <a:r>
              <a:rPr lang="fr-BE" sz="4800" dirty="0" err="1"/>
              <a:t>agukize</a:t>
            </a:r>
            <a:endParaRPr lang="fr-BE" sz="4800" dirty="0"/>
          </a:p>
          <a:p>
            <a:pPr algn="ctr" fontAlgn="auto"/>
            <a:r>
              <a:rPr lang="fr-BE" sz="4800" dirty="0" err="1"/>
              <a:t>Kuko</a:t>
            </a:r>
            <a:r>
              <a:rPr lang="fr-BE" sz="4800" dirty="0"/>
              <a:t> </a:t>
            </a:r>
            <a:r>
              <a:rPr lang="fr-BE" sz="4800" dirty="0" err="1"/>
              <a:t>ari</a:t>
            </a:r>
            <a:r>
              <a:rPr lang="fr-BE" sz="4800" dirty="0"/>
              <a:t> </a:t>
            </a:r>
            <a:r>
              <a:rPr lang="fr-BE" sz="4800" dirty="0" err="1"/>
              <a:t>we</a:t>
            </a:r>
            <a:r>
              <a:rPr lang="fr-BE" sz="4800" dirty="0"/>
              <a:t> </a:t>
            </a:r>
            <a:r>
              <a:rPr lang="fr-BE" sz="4800" dirty="0" err="1"/>
              <a:t>utanga</a:t>
            </a:r>
            <a:r>
              <a:rPr lang="fr-BE" sz="4800" dirty="0"/>
              <a:t> </a:t>
            </a:r>
            <a:r>
              <a:rPr lang="fr-BE" sz="4800" dirty="0" err="1"/>
              <a:t>amahoro</a:t>
            </a:r>
            <a:endParaRPr lang="fr-BE" sz="4800" dirty="0"/>
          </a:p>
          <a:p>
            <a:pPr algn="ctr" fontAlgn="auto"/>
            <a:r>
              <a:rPr lang="fr-BE" sz="3200" dirty="0"/>
              <a:t> 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fr-B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353803" cy="6858000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endParaRPr lang="fr-B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32735" y="0"/>
            <a:ext cx="11916697" cy="689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fr-BE" sz="3200" b="1" u="sng" dirty="0" err="1"/>
              <a:t>Abasaruzi</a:t>
            </a:r>
            <a:r>
              <a:rPr lang="fr-BE" sz="3200" b="1" u="sng" dirty="0"/>
              <a:t> Amahoro</a:t>
            </a:r>
            <a:r>
              <a:rPr lang="fr-BE" sz="3200" dirty="0"/>
              <a:t> </a:t>
            </a:r>
          </a:p>
          <a:p>
            <a:pPr algn="ctr" fontAlgn="auto"/>
            <a:endParaRPr lang="fr-BE" sz="3200" dirty="0"/>
          </a:p>
          <a:p>
            <a:pPr algn="ctr" fontAlgn="auto"/>
            <a:r>
              <a:rPr lang="fr-BE" sz="3200" dirty="0" err="1"/>
              <a:t>Mugenzi</a:t>
            </a:r>
            <a:r>
              <a:rPr lang="fr-BE" sz="3200" dirty="0"/>
              <a:t> </a:t>
            </a:r>
            <a:r>
              <a:rPr lang="fr-BE" sz="3200" dirty="0" err="1"/>
              <a:t>we</a:t>
            </a:r>
            <a:r>
              <a:rPr lang="fr-BE" sz="3200" dirty="0"/>
              <a:t>, </a:t>
            </a:r>
            <a:r>
              <a:rPr lang="fr-BE" sz="3200" dirty="0" err="1"/>
              <a:t>Niba</a:t>
            </a:r>
            <a:r>
              <a:rPr lang="fr-BE" sz="3200" dirty="0"/>
              <a:t> </a:t>
            </a:r>
            <a:r>
              <a:rPr lang="fr-BE" sz="3200" dirty="0" err="1"/>
              <a:t>uhisemo</a:t>
            </a:r>
            <a:r>
              <a:rPr lang="fr-BE" sz="3200" dirty="0"/>
              <a:t> </a:t>
            </a:r>
            <a:r>
              <a:rPr lang="fr-BE" sz="3200" dirty="0" err="1"/>
              <a:t>agakiza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/>
              <a:t>Amahoro, </a:t>
            </a:r>
            <a:r>
              <a:rPr lang="fr-BE" sz="3200" dirty="0" err="1"/>
              <a:t>Uzayabona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 err="1"/>
              <a:t>Nusanga</a:t>
            </a:r>
            <a:r>
              <a:rPr lang="fr-BE" sz="3200" dirty="0"/>
              <a:t> </a:t>
            </a:r>
            <a:r>
              <a:rPr lang="fr-BE" sz="3200" dirty="0" err="1"/>
              <a:t>Yesu</a:t>
            </a:r>
            <a:r>
              <a:rPr lang="fr-BE" sz="3200" dirty="0"/>
              <a:t>, </a:t>
            </a:r>
            <a:r>
              <a:rPr lang="fr-BE" sz="3200" dirty="0" err="1"/>
              <a:t>Uzatsinda</a:t>
            </a:r>
            <a:r>
              <a:rPr lang="fr-BE" sz="3200" dirty="0"/>
              <a:t> </a:t>
            </a:r>
            <a:r>
              <a:rPr lang="fr-BE" sz="3200" dirty="0" err="1"/>
              <a:t>ibyago</a:t>
            </a:r>
            <a:r>
              <a:rPr lang="fr-BE" sz="3200" dirty="0"/>
              <a:t> </a:t>
            </a:r>
            <a:r>
              <a:rPr lang="fr-BE" sz="3200" dirty="0" err="1"/>
              <a:t>by’isi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 err="1"/>
              <a:t>Ntuzigera</a:t>
            </a:r>
            <a:r>
              <a:rPr lang="fr-BE" sz="3200" dirty="0"/>
              <a:t> (</a:t>
            </a:r>
            <a:r>
              <a:rPr lang="fr-BE" sz="3200" dirty="0" err="1"/>
              <a:t>tinya</a:t>
            </a:r>
            <a:r>
              <a:rPr lang="fr-BE" sz="3200" dirty="0"/>
              <a:t>) </a:t>
            </a:r>
            <a:r>
              <a:rPr lang="fr-BE" sz="3200" dirty="0" err="1"/>
              <a:t>utinya</a:t>
            </a:r>
            <a:r>
              <a:rPr lang="fr-BE" sz="3200" dirty="0"/>
              <a:t> </a:t>
            </a:r>
            <a:r>
              <a:rPr lang="fr-BE" sz="3200" dirty="0" err="1"/>
              <a:t>amakuba</a:t>
            </a:r>
            <a:endParaRPr lang="fr-BE" sz="3200" dirty="0"/>
          </a:p>
          <a:p>
            <a:pPr algn="ctr" fontAlgn="auto"/>
            <a:r>
              <a:rPr lang="fr-BE" sz="3200" dirty="0"/>
              <a:t> </a:t>
            </a:r>
          </a:p>
          <a:p>
            <a:pPr algn="ctr" fontAlgn="auto"/>
            <a:r>
              <a:rPr lang="fr-BE" sz="3200" dirty="0" err="1"/>
              <a:t>Amahoro</a:t>
            </a:r>
            <a:r>
              <a:rPr lang="fr-BE" sz="3200" dirty="0"/>
              <a:t> (x3) </a:t>
            </a:r>
            <a:r>
              <a:rPr lang="fr-BE" sz="3200" dirty="0" err="1"/>
              <a:t>tuzayabona</a:t>
            </a:r>
            <a:endParaRPr lang="fr-BE" sz="3200" dirty="0"/>
          </a:p>
          <a:p>
            <a:pPr algn="ctr" fontAlgn="auto"/>
            <a:r>
              <a:rPr lang="fr-BE" sz="3200" dirty="0" err="1"/>
              <a:t>Amahoro</a:t>
            </a:r>
            <a:r>
              <a:rPr lang="fr-BE" sz="3200" dirty="0"/>
              <a:t> (x3) </a:t>
            </a:r>
            <a:r>
              <a:rPr lang="fr-BE" sz="3200" dirty="0" err="1"/>
              <a:t>atangwa</a:t>
            </a:r>
            <a:r>
              <a:rPr lang="fr-BE" sz="3200" dirty="0"/>
              <a:t> na </a:t>
            </a:r>
            <a:r>
              <a:rPr lang="fr-BE" sz="3200" dirty="0" err="1"/>
              <a:t>Yesu</a:t>
            </a:r>
            <a:endParaRPr lang="fr-BE" sz="3200" dirty="0"/>
          </a:p>
          <a:p>
            <a:pPr algn="ctr" fontAlgn="auto"/>
            <a:r>
              <a:rPr lang="fr-BE" sz="3200" dirty="0"/>
              <a:t>N’</a:t>
            </a:r>
            <a:r>
              <a:rPr lang="fr-BE" sz="3200" dirty="0" err="1"/>
              <a:t>ubwo</a:t>
            </a:r>
            <a:r>
              <a:rPr lang="fr-BE" sz="3200" dirty="0"/>
              <a:t> </a:t>
            </a:r>
            <a:r>
              <a:rPr lang="fr-BE" sz="3200" dirty="0" err="1"/>
              <a:t>twababarizwa</a:t>
            </a:r>
            <a:r>
              <a:rPr lang="fr-BE" sz="3200" dirty="0"/>
              <a:t> m’ </a:t>
            </a:r>
            <a:r>
              <a:rPr lang="fr-BE" sz="3200" dirty="0" err="1"/>
              <a:t>iyi</a:t>
            </a:r>
            <a:r>
              <a:rPr lang="fr-BE" sz="3200" dirty="0"/>
              <a:t> si, </a:t>
            </a:r>
            <a:r>
              <a:rPr lang="fr-BE" sz="3200" dirty="0" err="1"/>
              <a:t>twiringiye</a:t>
            </a:r>
            <a:r>
              <a:rPr lang="fr-BE" sz="3200" dirty="0"/>
              <a:t> </a:t>
            </a:r>
            <a:r>
              <a:rPr lang="fr-BE" sz="3200" dirty="0" err="1"/>
              <a:t>kubona</a:t>
            </a:r>
            <a:r>
              <a:rPr lang="fr-BE" sz="3200" dirty="0"/>
              <a:t> </a:t>
            </a:r>
            <a:r>
              <a:rPr lang="fr-BE" sz="3200" dirty="0" err="1"/>
              <a:t>amahoro</a:t>
            </a:r>
            <a:endParaRPr lang="fr-BE" sz="3200" dirty="0"/>
          </a:p>
          <a:p>
            <a:pPr algn="ctr" fontAlgn="auto"/>
            <a:r>
              <a:rPr lang="fr-BE" sz="3200" dirty="0"/>
              <a:t>N’</a:t>
            </a:r>
            <a:r>
              <a:rPr lang="fr-BE" sz="3200" dirty="0" err="1"/>
              <a:t>bwo</a:t>
            </a:r>
            <a:r>
              <a:rPr lang="fr-BE" sz="3200" dirty="0"/>
              <a:t> m’ </a:t>
            </a:r>
            <a:r>
              <a:rPr lang="fr-BE" sz="3200" dirty="0" err="1"/>
              <a:t>iyi</a:t>
            </a:r>
            <a:r>
              <a:rPr lang="fr-BE" sz="3200" dirty="0"/>
              <a:t> si </a:t>
            </a:r>
            <a:r>
              <a:rPr lang="fr-BE" sz="3200" dirty="0" err="1"/>
              <a:t>harimo</a:t>
            </a:r>
            <a:r>
              <a:rPr lang="fr-BE" sz="3200" dirty="0"/>
              <a:t> </a:t>
            </a:r>
            <a:r>
              <a:rPr lang="fr-BE" sz="3200" dirty="0" err="1"/>
              <a:t>ibyago</a:t>
            </a:r>
            <a:r>
              <a:rPr lang="fr-BE" sz="3200" dirty="0"/>
              <a:t>, </a:t>
            </a:r>
            <a:r>
              <a:rPr lang="fr-BE" sz="3200" dirty="0" err="1"/>
              <a:t>hari</a:t>
            </a:r>
            <a:r>
              <a:rPr lang="fr-BE" sz="3200" dirty="0"/>
              <a:t> </a:t>
            </a:r>
            <a:r>
              <a:rPr lang="fr-BE" sz="3200" dirty="0" err="1"/>
              <a:t>igihe</a:t>
            </a:r>
            <a:r>
              <a:rPr lang="fr-BE" sz="3200" dirty="0"/>
              <a:t> </a:t>
            </a:r>
            <a:r>
              <a:rPr lang="fr-BE" sz="3200" dirty="0" err="1"/>
              <a:t>tuzabaa</a:t>
            </a:r>
            <a:r>
              <a:rPr lang="fr-BE" sz="3200" dirty="0"/>
              <a:t> </a:t>
            </a:r>
            <a:r>
              <a:rPr lang="fr-BE" sz="3200" dirty="0" err="1"/>
              <a:t>amahoro</a:t>
            </a:r>
            <a:endParaRPr lang="fr-BE" sz="3200" dirty="0"/>
          </a:p>
          <a:p>
            <a:pPr algn="ctr" fontAlgn="auto"/>
            <a:r>
              <a:rPr lang="fr-BE" sz="3200" dirty="0"/>
              <a:t> 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fr-B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353803" cy="6858000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endParaRPr lang="fr-B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32735" y="0"/>
            <a:ext cx="11916697" cy="694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fr-BE" sz="3200" b="1" u="sng" dirty="0" err="1"/>
              <a:t>Abasaruzi</a:t>
            </a:r>
            <a:r>
              <a:rPr lang="fr-BE" sz="3200" b="1" u="sng" dirty="0"/>
              <a:t> </a:t>
            </a:r>
            <a:r>
              <a:rPr lang="fr-BE" sz="3200" b="1" u="sng" dirty="0" err="1"/>
              <a:t>Amahoro</a:t>
            </a:r>
            <a:endParaRPr lang="fr-BE" sz="3200" dirty="0"/>
          </a:p>
          <a:p>
            <a:pPr algn="ctr" fontAlgn="auto"/>
            <a:r>
              <a:rPr lang="fr-BE" sz="1100" b="1" dirty="0"/>
              <a:t> </a:t>
            </a:r>
            <a:endParaRPr lang="fr-BE" sz="1100" dirty="0"/>
          </a:p>
          <a:p>
            <a:pPr algn="ctr" fontAlgn="auto"/>
            <a:r>
              <a:rPr lang="fr-BE" sz="3200" dirty="0"/>
              <a:t> </a:t>
            </a:r>
          </a:p>
          <a:p>
            <a:pPr algn="ctr" fontAlgn="auto"/>
            <a:r>
              <a:rPr lang="fr-BE" sz="4000" b="1" dirty="0"/>
              <a:t>2. </a:t>
            </a:r>
            <a:r>
              <a:rPr lang="fr-BE" sz="4000" b="1" dirty="0" err="1"/>
              <a:t>Niba</a:t>
            </a:r>
            <a:r>
              <a:rPr lang="fr-BE" sz="4000" b="1" dirty="0"/>
              <a:t> </a:t>
            </a:r>
            <a:r>
              <a:rPr lang="fr-BE" sz="4000" b="1" dirty="0" err="1"/>
              <a:t>ushaka</a:t>
            </a:r>
            <a:r>
              <a:rPr lang="fr-BE" sz="4000" b="1" dirty="0"/>
              <a:t> </a:t>
            </a:r>
            <a:r>
              <a:rPr lang="fr-BE" sz="4000" b="1" dirty="0" err="1"/>
              <a:t>kubona</a:t>
            </a:r>
            <a:r>
              <a:rPr lang="fr-BE" sz="4000" b="1" dirty="0"/>
              <a:t> </a:t>
            </a:r>
            <a:r>
              <a:rPr lang="fr-BE" sz="4000" b="1" dirty="0" err="1"/>
              <a:t>amahoro</a:t>
            </a:r>
            <a:r>
              <a:rPr lang="fr-BE" sz="4000" b="1" dirty="0"/>
              <a:t>,</a:t>
            </a:r>
          </a:p>
          <a:p>
            <a:pPr algn="ctr" fontAlgn="auto"/>
            <a:r>
              <a:rPr lang="fr-BE" sz="4000" b="1" dirty="0"/>
              <a:t>N’</a:t>
            </a:r>
            <a:r>
              <a:rPr lang="fr-BE" sz="4000" b="1" dirty="0" err="1"/>
              <a:t>ubugingo</a:t>
            </a:r>
            <a:r>
              <a:rPr lang="fr-BE" sz="4000" b="1" dirty="0"/>
              <a:t>,</a:t>
            </a:r>
          </a:p>
          <a:p>
            <a:pPr algn="ctr" fontAlgn="auto"/>
            <a:r>
              <a:rPr lang="fr-BE" sz="4000" b="1" dirty="0" err="1"/>
              <a:t>Niba</a:t>
            </a:r>
            <a:r>
              <a:rPr lang="fr-BE" sz="4000" b="1" dirty="0"/>
              <a:t> </a:t>
            </a:r>
            <a:r>
              <a:rPr lang="fr-BE" sz="4000" b="1" dirty="0" err="1"/>
              <a:t>ushaka</a:t>
            </a:r>
            <a:r>
              <a:rPr lang="fr-BE" sz="4000" b="1" dirty="0"/>
              <a:t> </a:t>
            </a:r>
            <a:r>
              <a:rPr lang="fr-BE" sz="4000" b="1" dirty="0" err="1"/>
              <a:t>gutsinda</a:t>
            </a:r>
            <a:r>
              <a:rPr lang="fr-BE" sz="4000" b="1" dirty="0"/>
              <a:t> </a:t>
            </a:r>
            <a:r>
              <a:rPr lang="fr-BE" sz="4000" b="1" dirty="0" err="1"/>
              <a:t>umwanzi</a:t>
            </a:r>
            <a:r>
              <a:rPr lang="fr-BE" sz="4000" b="1" dirty="0"/>
              <a:t>,</a:t>
            </a:r>
          </a:p>
          <a:p>
            <a:pPr algn="ctr" fontAlgn="auto"/>
            <a:r>
              <a:rPr lang="fr-BE" sz="4000" b="1" dirty="0"/>
              <a:t>Ngo </a:t>
            </a:r>
            <a:r>
              <a:rPr lang="fr-BE" sz="4000" b="1" dirty="0" err="1"/>
              <a:t>ubeho</a:t>
            </a:r>
            <a:r>
              <a:rPr lang="fr-BE" sz="4000" b="1" dirty="0"/>
              <a:t> </a:t>
            </a:r>
            <a:r>
              <a:rPr lang="fr-BE" sz="4000" b="1" dirty="0" err="1"/>
              <a:t>neza</a:t>
            </a:r>
            <a:r>
              <a:rPr lang="fr-BE" sz="4000" b="1" dirty="0"/>
              <a:t>,</a:t>
            </a:r>
          </a:p>
          <a:p>
            <a:pPr algn="ctr" fontAlgn="auto"/>
            <a:r>
              <a:rPr lang="fr-BE" sz="4000" b="1" dirty="0"/>
              <a:t>Hari </a:t>
            </a:r>
            <a:r>
              <a:rPr lang="fr-BE" sz="4000" b="1" dirty="0" err="1"/>
              <a:t>inzira</a:t>
            </a:r>
            <a:r>
              <a:rPr lang="fr-BE" sz="4000" b="1" dirty="0"/>
              <a:t> </a:t>
            </a:r>
            <a:r>
              <a:rPr lang="fr-BE" sz="4000" b="1" dirty="0" err="1"/>
              <a:t>ukwiye</a:t>
            </a:r>
            <a:r>
              <a:rPr lang="fr-BE" sz="4000" b="1" dirty="0"/>
              <a:t> </a:t>
            </a:r>
            <a:r>
              <a:rPr lang="fr-BE" sz="4000" b="1" dirty="0" err="1"/>
              <a:t>kunyuramo</a:t>
            </a:r>
            <a:r>
              <a:rPr lang="fr-BE" sz="4000" b="1" dirty="0"/>
              <a:t>,</a:t>
            </a:r>
          </a:p>
          <a:p>
            <a:pPr algn="ctr" fontAlgn="auto"/>
            <a:r>
              <a:rPr lang="fr-BE" sz="4000" b="1" dirty="0" err="1"/>
              <a:t>Inzira</a:t>
            </a:r>
            <a:r>
              <a:rPr lang="fr-BE" sz="4000" b="1" dirty="0"/>
              <a:t> </a:t>
            </a:r>
            <a:r>
              <a:rPr lang="fr-BE" sz="4000" b="1" dirty="0" err="1"/>
              <a:t>imwe</a:t>
            </a:r>
            <a:endParaRPr lang="fr-BE" sz="4000" b="1" dirty="0"/>
          </a:p>
          <a:p>
            <a:pPr algn="ctr" fontAlgn="auto"/>
            <a:r>
              <a:rPr lang="fr-BE" sz="4000" b="1" dirty="0"/>
              <a:t>Ni </a:t>
            </a:r>
            <a:r>
              <a:rPr lang="fr-BE" sz="4000" b="1" dirty="0" err="1"/>
              <a:t>yo</a:t>
            </a:r>
            <a:r>
              <a:rPr lang="fr-BE" sz="4000" b="1" dirty="0"/>
              <a:t> </a:t>
            </a:r>
            <a:r>
              <a:rPr lang="fr-BE" sz="4000" b="1" dirty="0" err="1"/>
              <a:t>yonyine</a:t>
            </a:r>
            <a:r>
              <a:rPr lang="fr-BE" sz="4000" b="1" dirty="0"/>
              <a:t> </a:t>
            </a:r>
            <a:r>
              <a:rPr lang="fr-BE" sz="4000" b="1" dirty="0" err="1"/>
              <a:t>ijya</a:t>
            </a:r>
            <a:r>
              <a:rPr lang="fr-BE" sz="4000" b="1" dirty="0"/>
              <a:t> mu </a:t>
            </a:r>
            <a:r>
              <a:rPr lang="fr-BE" sz="4000" b="1" dirty="0" err="1"/>
              <a:t>ijuru</a:t>
            </a:r>
            <a:r>
              <a:rPr lang="fr-BE" sz="4000" b="1" dirty="0"/>
              <a:t>.</a:t>
            </a:r>
          </a:p>
          <a:p>
            <a:pPr algn="ctr" fontAlgn="auto"/>
            <a:r>
              <a:rPr lang="fr-BE" sz="3200" dirty="0"/>
              <a:t> 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fr-B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353803" cy="6858000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endParaRPr lang="fr-B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32735" y="0"/>
            <a:ext cx="11916697" cy="689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fr-BE" sz="3200" b="1" u="sng" dirty="0" err="1"/>
              <a:t>Abasaruzi</a:t>
            </a:r>
            <a:r>
              <a:rPr lang="fr-BE" sz="3200" b="1" u="sng" dirty="0"/>
              <a:t> Amahoro</a:t>
            </a:r>
            <a:r>
              <a:rPr lang="fr-BE" sz="3200" dirty="0"/>
              <a:t> </a:t>
            </a:r>
          </a:p>
          <a:p>
            <a:pPr algn="ctr" fontAlgn="auto"/>
            <a:endParaRPr lang="fr-BE" sz="3200" dirty="0"/>
          </a:p>
          <a:p>
            <a:pPr algn="ctr" fontAlgn="auto"/>
            <a:r>
              <a:rPr lang="fr-BE" sz="3200" dirty="0" err="1"/>
              <a:t>Mugenzi</a:t>
            </a:r>
            <a:r>
              <a:rPr lang="fr-BE" sz="3200" dirty="0"/>
              <a:t> </a:t>
            </a:r>
            <a:r>
              <a:rPr lang="fr-BE" sz="3200" dirty="0" err="1"/>
              <a:t>we</a:t>
            </a:r>
            <a:r>
              <a:rPr lang="fr-BE" sz="3200" dirty="0"/>
              <a:t>, </a:t>
            </a:r>
            <a:r>
              <a:rPr lang="fr-BE" sz="3200" dirty="0" err="1"/>
              <a:t>Niba</a:t>
            </a:r>
            <a:r>
              <a:rPr lang="fr-BE" sz="3200" dirty="0"/>
              <a:t> </a:t>
            </a:r>
            <a:r>
              <a:rPr lang="fr-BE" sz="3200" dirty="0" err="1"/>
              <a:t>uhisemo</a:t>
            </a:r>
            <a:r>
              <a:rPr lang="fr-BE" sz="3200" dirty="0"/>
              <a:t> </a:t>
            </a:r>
            <a:r>
              <a:rPr lang="fr-BE" sz="3200" dirty="0" err="1"/>
              <a:t>agakiza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/>
              <a:t>Amahoro, </a:t>
            </a:r>
            <a:r>
              <a:rPr lang="fr-BE" sz="3200" dirty="0" err="1"/>
              <a:t>Uzayabona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 err="1"/>
              <a:t>Nusanga</a:t>
            </a:r>
            <a:r>
              <a:rPr lang="fr-BE" sz="3200" dirty="0"/>
              <a:t> </a:t>
            </a:r>
            <a:r>
              <a:rPr lang="fr-BE" sz="3200" dirty="0" err="1"/>
              <a:t>Yesu</a:t>
            </a:r>
            <a:r>
              <a:rPr lang="fr-BE" sz="3200" dirty="0"/>
              <a:t>, </a:t>
            </a:r>
            <a:r>
              <a:rPr lang="fr-BE" sz="3200" dirty="0" err="1"/>
              <a:t>Uzatsinda</a:t>
            </a:r>
            <a:r>
              <a:rPr lang="fr-BE" sz="3200" dirty="0"/>
              <a:t> </a:t>
            </a:r>
            <a:r>
              <a:rPr lang="fr-BE" sz="3200" dirty="0" err="1"/>
              <a:t>ibyago</a:t>
            </a:r>
            <a:r>
              <a:rPr lang="fr-BE" sz="3200" dirty="0"/>
              <a:t> </a:t>
            </a:r>
            <a:r>
              <a:rPr lang="fr-BE" sz="3200" dirty="0" err="1"/>
              <a:t>by’isi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 err="1"/>
              <a:t>Ntuzigera</a:t>
            </a:r>
            <a:r>
              <a:rPr lang="fr-BE" sz="3200" dirty="0"/>
              <a:t> (</a:t>
            </a:r>
            <a:r>
              <a:rPr lang="fr-BE" sz="3200" dirty="0" err="1"/>
              <a:t>tinya</a:t>
            </a:r>
            <a:r>
              <a:rPr lang="fr-BE" sz="3200" dirty="0"/>
              <a:t>) </a:t>
            </a:r>
            <a:r>
              <a:rPr lang="fr-BE" sz="3200" dirty="0" err="1"/>
              <a:t>utinya</a:t>
            </a:r>
            <a:r>
              <a:rPr lang="fr-BE" sz="3200" dirty="0"/>
              <a:t> </a:t>
            </a:r>
            <a:r>
              <a:rPr lang="fr-BE" sz="3200" dirty="0" err="1"/>
              <a:t>amakuba</a:t>
            </a:r>
            <a:endParaRPr lang="fr-BE" sz="3200" dirty="0"/>
          </a:p>
          <a:p>
            <a:pPr algn="ctr" fontAlgn="auto"/>
            <a:r>
              <a:rPr lang="fr-BE" sz="3200" dirty="0"/>
              <a:t> </a:t>
            </a:r>
          </a:p>
          <a:p>
            <a:pPr algn="ctr" fontAlgn="auto"/>
            <a:r>
              <a:rPr lang="fr-BE" sz="3200" dirty="0" err="1"/>
              <a:t>Amahoro</a:t>
            </a:r>
            <a:r>
              <a:rPr lang="fr-BE" sz="3200" dirty="0"/>
              <a:t> (x3) </a:t>
            </a:r>
            <a:r>
              <a:rPr lang="fr-BE" sz="3200" dirty="0" err="1"/>
              <a:t>tuzayabona</a:t>
            </a:r>
            <a:endParaRPr lang="fr-BE" sz="3200" dirty="0"/>
          </a:p>
          <a:p>
            <a:pPr algn="ctr" fontAlgn="auto"/>
            <a:r>
              <a:rPr lang="fr-BE" sz="3200" dirty="0" err="1"/>
              <a:t>Amahoro</a:t>
            </a:r>
            <a:r>
              <a:rPr lang="fr-BE" sz="3200" dirty="0"/>
              <a:t> (x3) </a:t>
            </a:r>
            <a:r>
              <a:rPr lang="fr-BE" sz="3200" dirty="0" err="1"/>
              <a:t>atangwa</a:t>
            </a:r>
            <a:r>
              <a:rPr lang="fr-BE" sz="3200" dirty="0"/>
              <a:t> na </a:t>
            </a:r>
            <a:r>
              <a:rPr lang="fr-BE" sz="3200" dirty="0" err="1"/>
              <a:t>Yesu</a:t>
            </a:r>
            <a:endParaRPr lang="fr-BE" sz="3200" dirty="0"/>
          </a:p>
          <a:p>
            <a:pPr algn="ctr" fontAlgn="auto"/>
            <a:r>
              <a:rPr lang="fr-BE" sz="3200" dirty="0"/>
              <a:t>N’</a:t>
            </a:r>
            <a:r>
              <a:rPr lang="fr-BE" sz="3200" dirty="0" err="1"/>
              <a:t>ubwo</a:t>
            </a:r>
            <a:r>
              <a:rPr lang="fr-BE" sz="3200" dirty="0"/>
              <a:t> </a:t>
            </a:r>
            <a:r>
              <a:rPr lang="fr-BE" sz="3200" dirty="0" err="1"/>
              <a:t>twababarizwa</a:t>
            </a:r>
            <a:r>
              <a:rPr lang="fr-BE" sz="3200" dirty="0"/>
              <a:t> m’ </a:t>
            </a:r>
            <a:r>
              <a:rPr lang="fr-BE" sz="3200" dirty="0" err="1"/>
              <a:t>iyi</a:t>
            </a:r>
            <a:r>
              <a:rPr lang="fr-BE" sz="3200" dirty="0"/>
              <a:t> si, </a:t>
            </a:r>
            <a:r>
              <a:rPr lang="fr-BE" sz="3200" dirty="0" err="1"/>
              <a:t>twiringiye</a:t>
            </a:r>
            <a:r>
              <a:rPr lang="fr-BE" sz="3200" dirty="0"/>
              <a:t> </a:t>
            </a:r>
            <a:r>
              <a:rPr lang="fr-BE" sz="3200" dirty="0" err="1"/>
              <a:t>kubona</a:t>
            </a:r>
            <a:r>
              <a:rPr lang="fr-BE" sz="3200" dirty="0"/>
              <a:t> </a:t>
            </a:r>
            <a:r>
              <a:rPr lang="fr-BE" sz="3200" dirty="0" err="1"/>
              <a:t>amahoro</a:t>
            </a:r>
            <a:endParaRPr lang="fr-BE" sz="3200" dirty="0"/>
          </a:p>
          <a:p>
            <a:pPr algn="ctr" fontAlgn="auto"/>
            <a:r>
              <a:rPr lang="fr-BE" sz="3200" dirty="0"/>
              <a:t>N’</a:t>
            </a:r>
            <a:r>
              <a:rPr lang="fr-BE" sz="3200" dirty="0" err="1"/>
              <a:t>bwo</a:t>
            </a:r>
            <a:r>
              <a:rPr lang="fr-BE" sz="3200" dirty="0"/>
              <a:t> m’ </a:t>
            </a:r>
            <a:r>
              <a:rPr lang="fr-BE" sz="3200" dirty="0" err="1"/>
              <a:t>iyi</a:t>
            </a:r>
            <a:r>
              <a:rPr lang="fr-BE" sz="3200" dirty="0"/>
              <a:t> si </a:t>
            </a:r>
            <a:r>
              <a:rPr lang="fr-BE" sz="3200" dirty="0" err="1"/>
              <a:t>harimo</a:t>
            </a:r>
            <a:r>
              <a:rPr lang="fr-BE" sz="3200" dirty="0"/>
              <a:t> </a:t>
            </a:r>
            <a:r>
              <a:rPr lang="fr-BE" sz="3200" dirty="0" err="1"/>
              <a:t>ibyago</a:t>
            </a:r>
            <a:r>
              <a:rPr lang="fr-BE" sz="3200" dirty="0"/>
              <a:t>, </a:t>
            </a:r>
            <a:r>
              <a:rPr lang="fr-BE" sz="3200" dirty="0" err="1"/>
              <a:t>hari</a:t>
            </a:r>
            <a:r>
              <a:rPr lang="fr-BE" sz="3200" dirty="0"/>
              <a:t> </a:t>
            </a:r>
            <a:r>
              <a:rPr lang="fr-BE" sz="3200" dirty="0" err="1"/>
              <a:t>igihe</a:t>
            </a:r>
            <a:r>
              <a:rPr lang="fr-BE" sz="3200" dirty="0"/>
              <a:t> </a:t>
            </a:r>
            <a:r>
              <a:rPr lang="fr-BE" sz="3200" dirty="0" err="1"/>
              <a:t>tuzabaa</a:t>
            </a:r>
            <a:r>
              <a:rPr lang="fr-BE" sz="3200" dirty="0"/>
              <a:t> </a:t>
            </a:r>
            <a:r>
              <a:rPr lang="fr-BE" sz="3200" dirty="0" err="1"/>
              <a:t>amahoro</a:t>
            </a:r>
            <a:endParaRPr lang="fr-BE" sz="3200" dirty="0"/>
          </a:p>
          <a:p>
            <a:pPr algn="ctr" fontAlgn="auto"/>
            <a:r>
              <a:rPr lang="fr-BE" sz="3200" dirty="0"/>
              <a:t> 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fr-B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xmlns="" id="{0B90EB26-97FD-4B8B-86E0-B00589E09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" y="-24855"/>
            <a:ext cx="10356283" cy="6907641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Rectangle 1"/>
          <p:cNvSpPr/>
          <p:nvPr/>
        </p:nvSpPr>
        <p:spPr>
          <a:xfrm>
            <a:off x="668739" y="2122489"/>
            <a:ext cx="10879247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</a:pPr>
            <a:r>
              <a:rPr lang="fr-BE" sz="7800" b="1" i="1" dirty="0">
                <a:solidFill>
                  <a:prstClr val="black"/>
                </a:solidFill>
              </a:rPr>
              <a:t>« </a:t>
            </a:r>
            <a:r>
              <a:rPr lang="fr-BE" sz="7800" b="1" i="1" dirty="0" err="1">
                <a:solidFill>
                  <a:prstClr val="black"/>
                </a:solidFill>
              </a:rPr>
              <a:t>Take</a:t>
            </a:r>
            <a:r>
              <a:rPr lang="fr-BE" sz="7800" b="1" i="1" dirty="0">
                <a:solidFill>
                  <a:prstClr val="black"/>
                </a:solidFill>
              </a:rPr>
              <a:t> </a:t>
            </a:r>
            <a:r>
              <a:rPr lang="fr-BE" sz="7800" b="1" i="1" dirty="0" err="1">
                <a:solidFill>
                  <a:prstClr val="black"/>
                </a:solidFill>
              </a:rPr>
              <a:t>My</a:t>
            </a:r>
            <a:r>
              <a:rPr lang="fr-BE" sz="7800" b="1" i="1" dirty="0">
                <a:solidFill>
                  <a:prstClr val="black"/>
                </a:solidFill>
              </a:rPr>
              <a:t> Hand »</a:t>
            </a:r>
          </a:p>
          <a:p>
            <a:pPr lvl="0" algn="ctr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</a:pPr>
            <a:r>
              <a:rPr lang="fr-BE" sz="7800" dirty="0">
                <a:solidFill>
                  <a:prstClr val="black"/>
                </a:solidFill>
              </a:rPr>
              <a:t>Jim Reeves</a:t>
            </a:r>
          </a:p>
        </p:txBody>
      </p:sp>
      <p:pic>
        <p:nvPicPr>
          <p:cNvPr id="4" name="TakeMyH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5423" y="744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353803" cy="6858000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endParaRPr lang="fr-B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32735" y="0"/>
            <a:ext cx="11916697" cy="608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fr-BE" sz="3200" b="1" u="sng" dirty="0" err="1"/>
              <a:t>Abasaruzi</a:t>
            </a:r>
            <a:r>
              <a:rPr lang="fr-BE" sz="3200" b="1" u="sng" dirty="0"/>
              <a:t> </a:t>
            </a:r>
            <a:r>
              <a:rPr lang="fr-BE" sz="3200" b="1" u="sng" dirty="0" err="1"/>
              <a:t>Amahoro</a:t>
            </a:r>
            <a:endParaRPr lang="fr-BE" sz="3200" dirty="0"/>
          </a:p>
          <a:p>
            <a:pPr algn="ctr" fontAlgn="auto"/>
            <a:r>
              <a:rPr lang="fr-BE" sz="1100" b="1" dirty="0"/>
              <a:t> </a:t>
            </a:r>
            <a:endParaRPr lang="fr-BE" sz="1100" dirty="0"/>
          </a:p>
          <a:p>
            <a:pPr algn="ctr" fontAlgn="auto"/>
            <a:r>
              <a:rPr lang="fr-BE" sz="4800" dirty="0"/>
              <a:t> </a:t>
            </a:r>
          </a:p>
          <a:p>
            <a:pPr algn="ctr" fontAlgn="auto"/>
            <a:r>
              <a:rPr lang="fr-BE" sz="4800" dirty="0"/>
              <a:t>3. </a:t>
            </a:r>
            <a:r>
              <a:rPr lang="fr-BE" sz="4800" b="1" dirty="0"/>
              <a:t>Dore </a:t>
            </a:r>
            <a:r>
              <a:rPr lang="fr-BE" sz="4800" b="1" dirty="0" err="1"/>
              <a:t>umwami</a:t>
            </a:r>
            <a:r>
              <a:rPr lang="fr-BE" sz="4800" b="1" dirty="0"/>
              <a:t> </a:t>
            </a:r>
            <a:r>
              <a:rPr lang="fr-BE" sz="4800" b="1" dirty="0" err="1"/>
              <a:t>ahagaze</a:t>
            </a:r>
            <a:r>
              <a:rPr lang="fr-BE" sz="4800" b="1" dirty="0"/>
              <a:t> </a:t>
            </a:r>
            <a:r>
              <a:rPr lang="fr-BE" sz="4800" b="1" dirty="0" err="1"/>
              <a:t>ku</a:t>
            </a:r>
            <a:r>
              <a:rPr lang="fr-BE" sz="4800" b="1" dirty="0"/>
              <a:t> rugi,</a:t>
            </a:r>
          </a:p>
          <a:p>
            <a:pPr algn="ctr" fontAlgn="auto"/>
            <a:r>
              <a:rPr lang="fr-BE" sz="4800" b="1" dirty="0" err="1"/>
              <a:t>Ahamagara</a:t>
            </a:r>
            <a:r>
              <a:rPr lang="fr-BE" sz="4800" b="1" dirty="0"/>
              <a:t>,</a:t>
            </a:r>
          </a:p>
          <a:p>
            <a:pPr algn="ctr" fontAlgn="auto"/>
            <a:r>
              <a:rPr lang="fr-BE" sz="4800" b="1" dirty="0" err="1"/>
              <a:t>Arahamagara</a:t>
            </a:r>
            <a:r>
              <a:rPr lang="fr-BE" sz="4800" b="1" dirty="0"/>
              <a:t> </a:t>
            </a:r>
            <a:r>
              <a:rPr lang="fr-BE" sz="4800" b="1" dirty="0" err="1"/>
              <a:t>yinginga</a:t>
            </a:r>
            <a:r>
              <a:rPr lang="fr-BE" sz="4800" b="1" dirty="0"/>
              <a:t>,</a:t>
            </a:r>
          </a:p>
          <a:p>
            <a:pPr algn="ctr" fontAlgn="auto"/>
            <a:r>
              <a:rPr lang="fr-BE" sz="4800" b="1" dirty="0" err="1"/>
              <a:t>Mukingurire</a:t>
            </a:r>
            <a:r>
              <a:rPr lang="fr-BE" sz="4800" b="1" dirty="0"/>
              <a:t>,</a:t>
            </a:r>
          </a:p>
          <a:p>
            <a:pPr algn="ctr" fontAlgn="auto"/>
            <a:r>
              <a:rPr lang="fr-BE" sz="4800" b="1" dirty="0" err="1"/>
              <a:t>Niho</a:t>
            </a:r>
            <a:r>
              <a:rPr lang="fr-BE" sz="4800" b="1" dirty="0"/>
              <a:t> </a:t>
            </a:r>
            <a:r>
              <a:rPr lang="fr-BE" sz="4800" b="1" dirty="0" err="1"/>
              <a:t>uzibonera</a:t>
            </a:r>
            <a:r>
              <a:rPr lang="fr-BE" sz="4800" b="1" dirty="0"/>
              <a:t> </a:t>
            </a:r>
            <a:r>
              <a:rPr lang="fr-BE" sz="4800" b="1" dirty="0" err="1"/>
              <a:t>amahoro</a:t>
            </a:r>
            <a:endParaRPr lang="fr-BE" sz="4800" b="1" dirty="0"/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fr-B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353803" cy="6858000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endParaRPr lang="fr-BE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32735" y="0"/>
            <a:ext cx="11916697" cy="689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fr-BE" sz="3200" b="1" u="sng" dirty="0" err="1"/>
              <a:t>Abasaruzi</a:t>
            </a:r>
            <a:r>
              <a:rPr lang="fr-BE" sz="3200" b="1" u="sng" dirty="0"/>
              <a:t> Amahoro</a:t>
            </a:r>
            <a:r>
              <a:rPr lang="fr-BE" sz="3200" dirty="0"/>
              <a:t> </a:t>
            </a:r>
          </a:p>
          <a:p>
            <a:pPr algn="ctr" fontAlgn="auto"/>
            <a:endParaRPr lang="fr-BE" sz="3200" dirty="0"/>
          </a:p>
          <a:p>
            <a:pPr algn="ctr" fontAlgn="auto"/>
            <a:r>
              <a:rPr lang="fr-BE" sz="3200" dirty="0" err="1"/>
              <a:t>Mugenzi</a:t>
            </a:r>
            <a:r>
              <a:rPr lang="fr-BE" sz="3200" dirty="0"/>
              <a:t> </a:t>
            </a:r>
            <a:r>
              <a:rPr lang="fr-BE" sz="3200" dirty="0" err="1"/>
              <a:t>we</a:t>
            </a:r>
            <a:r>
              <a:rPr lang="fr-BE" sz="3200" dirty="0"/>
              <a:t>, </a:t>
            </a:r>
            <a:r>
              <a:rPr lang="fr-BE" sz="3200" dirty="0" err="1"/>
              <a:t>Niba</a:t>
            </a:r>
            <a:r>
              <a:rPr lang="fr-BE" sz="3200" dirty="0"/>
              <a:t> </a:t>
            </a:r>
            <a:r>
              <a:rPr lang="fr-BE" sz="3200" dirty="0" err="1"/>
              <a:t>uhisemo</a:t>
            </a:r>
            <a:r>
              <a:rPr lang="fr-BE" sz="3200" dirty="0"/>
              <a:t> </a:t>
            </a:r>
            <a:r>
              <a:rPr lang="fr-BE" sz="3200" dirty="0" err="1"/>
              <a:t>agakiza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/>
              <a:t>Amahoro, </a:t>
            </a:r>
            <a:r>
              <a:rPr lang="fr-BE" sz="3200" dirty="0" err="1"/>
              <a:t>Uzayabona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 err="1"/>
              <a:t>Nusanga</a:t>
            </a:r>
            <a:r>
              <a:rPr lang="fr-BE" sz="3200" dirty="0"/>
              <a:t> </a:t>
            </a:r>
            <a:r>
              <a:rPr lang="fr-BE" sz="3200" dirty="0" err="1"/>
              <a:t>Yesu</a:t>
            </a:r>
            <a:r>
              <a:rPr lang="fr-BE" sz="3200" dirty="0"/>
              <a:t>, </a:t>
            </a:r>
            <a:r>
              <a:rPr lang="fr-BE" sz="3200" dirty="0" err="1"/>
              <a:t>Uzatsinda</a:t>
            </a:r>
            <a:r>
              <a:rPr lang="fr-BE" sz="3200" dirty="0"/>
              <a:t> </a:t>
            </a:r>
            <a:r>
              <a:rPr lang="fr-BE" sz="3200" dirty="0" err="1"/>
              <a:t>ibyago</a:t>
            </a:r>
            <a:r>
              <a:rPr lang="fr-BE" sz="3200" dirty="0"/>
              <a:t> </a:t>
            </a:r>
            <a:r>
              <a:rPr lang="fr-BE" sz="3200" dirty="0" err="1"/>
              <a:t>by’isi</a:t>
            </a:r>
            <a:r>
              <a:rPr lang="fr-BE" sz="3200" dirty="0"/>
              <a:t>,</a:t>
            </a:r>
          </a:p>
          <a:p>
            <a:pPr algn="ctr" fontAlgn="auto"/>
            <a:r>
              <a:rPr lang="fr-BE" sz="3200" dirty="0" err="1"/>
              <a:t>Ntuzigera</a:t>
            </a:r>
            <a:r>
              <a:rPr lang="fr-BE" sz="3200" dirty="0"/>
              <a:t> (</a:t>
            </a:r>
            <a:r>
              <a:rPr lang="fr-BE" sz="3200" dirty="0" err="1"/>
              <a:t>tinya</a:t>
            </a:r>
            <a:r>
              <a:rPr lang="fr-BE" sz="3200" dirty="0"/>
              <a:t>) </a:t>
            </a:r>
            <a:r>
              <a:rPr lang="fr-BE" sz="3200" dirty="0" err="1"/>
              <a:t>utinya</a:t>
            </a:r>
            <a:r>
              <a:rPr lang="fr-BE" sz="3200" dirty="0"/>
              <a:t> </a:t>
            </a:r>
            <a:r>
              <a:rPr lang="fr-BE" sz="3200" dirty="0" err="1"/>
              <a:t>amakuba</a:t>
            </a:r>
            <a:endParaRPr lang="fr-BE" sz="3200" dirty="0"/>
          </a:p>
          <a:p>
            <a:pPr algn="ctr" fontAlgn="auto"/>
            <a:r>
              <a:rPr lang="fr-BE" sz="3200" dirty="0"/>
              <a:t> </a:t>
            </a:r>
          </a:p>
          <a:p>
            <a:pPr algn="ctr" fontAlgn="auto"/>
            <a:r>
              <a:rPr lang="fr-BE" sz="3200" dirty="0" err="1"/>
              <a:t>Amahoro</a:t>
            </a:r>
            <a:r>
              <a:rPr lang="fr-BE" sz="3200" dirty="0"/>
              <a:t> (x3) </a:t>
            </a:r>
            <a:r>
              <a:rPr lang="fr-BE" sz="3200" dirty="0" err="1"/>
              <a:t>tuzayabona</a:t>
            </a:r>
            <a:endParaRPr lang="fr-BE" sz="3200" dirty="0"/>
          </a:p>
          <a:p>
            <a:pPr algn="ctr" fontAlgn="auto"/>
            <a:r>
              <a:rPr lang="fr-BE" sz="3200" dirty="0" err="1"/>
              <a:t>Amahoro</a:t>
            </a:r>
            <a:r>
              <a:rPr lang="fr-BE" sz="3200" dirty="0"/>
              <a:t> (x3) </a:t>
            </a:r>
            <a:r>
              <a:rPr lang="fr-BE" sz="3200" dirty="0" err="1"/>
              <a:t>atangwa</a:t>
            </a:r>
            <a:r>
              <a:rPr lang="fr-BE" sz="3200" dirty="0"/>
              <a:t> na </a:t>
            </a:r>
            <a:r>
              <a:rPr lang="fr-BE" sz="3200" dirty="0" err="1"/>
              <a:t>Yesu</a:t>
            </a:r>
            <a:endParaRPr lang="fr-BE" sz="3200" dirty="0"/>
          </a:p>
          <a:p>
            <a:pPr algn="ctr" fontAlgn="auto"/>
            <a:r>
              <a:rPr lang="fr-BE" sz="3200" dirty="0"/>
              <a:t>N’</a:t>
            </a:r>
            <a:r>
              <a:rPr lang="fr-BE" sz="3200" dirty="0" err="1"/>
              <a:t>ubwo</a:t>
            </a:r>
            <a:r>
              <a:rPr lang="fr-BE" sz="3200" dirty="0"/>
              <a:t> </a:t>
            </a:r>
            <a:r>
              <a:rPr lang="fr-BE" sz="3200" dirty="0" err="1"/>
              <a:t>twababarizwa</a:t>
            </a:r>
            <a:r>
              <a:rPr lang="fr-BE" sz="3200" dirty="0"/>
              <a:t> m’ </a:t>
            </a:r>
            <a:r>
              <a:rPr lang="fr-BE" sz="3200" dirty="0" err="1"/>
              <a:t>iyi</a:t>
            </a:r>
            <a:r>
              <a:rPr lang="fr-BE" sz="3200" dirty="0"/>
              <a:t> si, </a:t>
            </a:r>
            <a:r>
              <a:rPr lang="fr-BE" sz="3200" dirty="0" err="1"/>
              <a:t>twiringiye</a:t>
            </a:r>
            <a:r>
              <a:rPr lang="fr-BE" sz="3200" dirty="0"/>
              <a:t> </a:t>
            </a:r>
            <a:r>
              <a:rPr lang="fr-BE" sz="3200" dirty="0" err="1"/>
              <a:t>kubona</a:t>
            </a:r>
            <a:r>
              <a:rPr lang="fr-BE" sz="3200" dirty="0"/>
              <a:t> </a:t>
            </a:r>
            <a:r>
              <a:rPr lang="fr-BE" sz="3200" dirty="0" err="1"/>
              <a:t>amahoro</a:t>
            </a:r>
            <a:endParaRPr lang="fr-BE" sz="3200" dirty="0"/>
          </a:p>
          <a:p>
            <a:pPr algn="ctr" fontAlgn="auto"/>
            <a:r>
              <a:rPr lang="fr-BE" sz="3200" dirty="0"/>
              <a:t>N’</a:t>
            </a:r>
            <a:r>
              <a:rPr lang="fr-BE" sz="3200" dirty="0" err="1"/>
              <a:t>bwo</a:t>
            </a:r>
            <a:r>
              <a:rPr lang="fr-BE" sz="3200" dirty="0"/>
              <a:t> m’ </a:t>
            </a:r>
            <a:r>
              <a:rPr lang="fr-BE" sz="3200" dirty="0" err="1"/>
              <a:t>iyi</a:t>
            </a:r>
            <a:r>
              <a:rPr lang="fr-BE" sz="3200" dirty="0"/>
              <a:t> si </a:t>
            </a:r>
            <a:r>
              <a:rPr lang="fr-BE" sz="3200" dirty="0" err="1"/>
              <a:t>harimo</a:t>
            </a:r>
            <a:r>
              <a:rPr lang="fr-BE" sz="3200" dirty="0"/>
              <a:t> </a:t>
            </a:r>
            <a:r>
              <a:rPr lang="fr-BE" sz="3200" dirty="0" err="1"/>
              <a:t>ibyago</a:t>
            </a:r>
            <a:r>
              <a:rPr lang="fr-BE" sz="3200" dirty="0"/>
              <a:t>, </a:t>
            </a:r>
            <a:r>
              <a:rPr lang="fr-BE" sz="3200" dirty="0" err="1"/>
              <a:t>hari</a:t>
            </a:r>
            <a:r>
              <a:rPr lang="fr-BE" sz="3200" dirty="0"/>
              <a:t> </a:t>
            </a:r>
            <a:r>
              <a:rPr lang="fr-BE" sz="3200" dirty="0" err="1"/>
              <a:t>igihe</a:t>
            </a:r>
            <a:r>
              <a:rPr lang="fr-BE" sz="3200" dirty="0"/>
              <a:t> </a:t>
            </a:r>
            <a:r>
              <a:rPr lang="fr-BE" sz="3200" dirty="0" err="1"/>
              <a:t>tuzabaa</a:t>
            </a:r>
            <a:r>
              <a:rPr lang="fr-BE" sz="3200" dirty="0"/>
              <a:t> </a:t>
            </a:r>
            <a:r>
              <a:rPr lang="fr-BE" sz="3200" dirty="0" err="1"/>
              <a:t>amahoro</a:t>
            </a:r>
            <a:endParaRPr lang="fr-BE" sz="3200" dirty="0"/>
          </a:p>
          <a:p>
            <a:pPr algn="ctr" fontAlgn="auto"/>
            <a:r>
              <a:rPr lang="fr-BE" sz="3200" dirty="0"/>
              <a:t> 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fr-B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72748"/>
          </a:xfrm>
        </p:spPr>
        <p:txBody>
          <a:bodyPr>
            <a:normAutofit/>
          </a:bodyPr>
          <a:lstStyle/>
          <a:p>
            <a:r>
              <a:rPr lang="it-IT" sz="1200" b="1" dirty="0"/>
              <a:t/>
            </a:r>
            <a:br>
              <a:rPr lang="it-IT" sz="1200" b="1" dirty="0"/>
            </a:br>
            <a:endParaRPr lang="fr-BE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017639"/>
            <a:ext cx="121919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BE" sz="66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BE" sz="6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Moment spirituel  </a:t>
            </a:r>
            <a:endParaRPr lang="fr-BE" sz="54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endParaRPr lang="fr-BE" sz="28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BE" sz="6000" i="1" dirty="0"/>
              <a:t>Jérôme Raucy</a:t>
            </a:r>
          </a:p>
        </p:txBody>
      </p:sp>
    </p:spTree>
    <p:extLst>
      <p:ext uri="{BB962C8B-B14F-4D97-AF65-F5344CB8AC3E}">
        <p14:creationId xmlns:p14="http://schemas.microsoft.com/office/powerpoint/2010/main" val="19174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xmlns="" id="{0B90EB26-97FD-4B8B-86E0-B00589E09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4" y="0"/>
            <a:ext cx="10319019" cy="6882786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Rectangle 1"/>
          <p:cNvSpPr/>
          <p:nvPr/>
        </p:nvSpPr>
        <p:spPr>
          <a:xfrm>
            <a:off x="988141" y="1550024"/>
            <a:ext cx="10036881" cy="26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</a:pPr>
            <a:r>
              <a:rPr lang="fr-BE" sz="7800" dirty="0">
                <a:solidFill>
                  <a:srgbClr val="5B9BD5">
                    <a:lumMod val="50000"/>
                  </a:srgbClr>
                </a:solidFill>
                <a:latin typeface="Arial Rounded MT Bold" panose="020F0704030504030204" pitchFamily="34" charset="0"/>
              </a:rPr>
              <a:t>Chant</a:t>
            </a:r>
          </a:p>
          <a:p>
            <a:pPr lvl="0" algn="ctr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</a:pPr>
            <a:r>
              <a:rPr lang="fr-BE" sz="8000" b="1" i="1" dirty="0">
                <a:solidFill>
                  <a:prstClr val="black"/>
                </a:solidFill>
              </a:rPr>
              <a:t>« </a:t>
            </a:r>
            <a:r>
              <a:rPr lang="fr-BE" sz="8000" b="1" i="1" dirty="0" err="1">
                <a:solidFill>
                  <a:prstClr val="black"/>
                </a:solidFill>
              </a:rPr>
              <a:t>Ubw’impanda</a:t>
            </a:r>
            <a:r>
              <a:rPr lang="fr-BE" sz="8000" b="1" i="1" dirty="0">
                <a:solidFill>
                  <a:prstClr val="black"/>
                </a:solidFill>
              </a:rPr>
              <a:t> »</a:t>
            </a:r>
            <a:endParaRPr lang="fr-BE" sz="7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fr-BE" sz="12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400" b="1" i="1" dirty="0"/>
              <a:t> </a:t>
            </a:r>
            <a:r>
              <a:rPr lang="fr-BE" sz="5200" b="1" dirty="0" err="1"/>
              <a:t>Ubw’impanda</a:t>
            </a:r>
            <a:r>
              <a:rPr lang="fr-BE" sz="4000" b="1" dirty="0"/>
              <a:t> </a:t>
            </a:r>
            <a:r>
              <a:rPr lang="fr-BE" sz="4000" dirty="0"/>
              <a:t>1/3</a:t>
            </a:r>
          </a:p>
          <a:p>
            <a:pPr algn="ctr" fontAlgn="auto"/>
            <a:r>
              <a:rPr lang="fr-BE" sz="4000" dirty="0" err="1"/>
              <a:t>Ubw</a:t>
            </a:r>
            <a:r>
              <a:rPr lang="fr-BE" sz="4000" dirty="0"/>
              <a:t>’ </a:t>
            </a:r>
            <a:r>
              <a:rPr lang="fr-BE" sz="4000" dirty="0" err="1"/>
              <a:t>impanda</a:t>
            </a:r>
            <a:r>
              <a:rPr lang="fr-BE" sz="4000" dirty="0"/>
              <a:t> z’ </a:t>
            </a:r>
            <a:r>
              <a:rPr lang="fr-BE" sz="4000" dirty="0" err="1"/>
              <a:t>UwIteka</a:t>
            </a:r>
            <a:r>
              <a:rPr lang="fr-BE" sz="4000" dirty="0"/>
              <a:t> </a:t>
            </a:r>
            <a:r>
              <a:rPr lang="fr-BE" sz="4000" dirty="0" err="1"/>
              <a:t>zizavuzwa</a:t>
            </a:r>
            <a:r>
              <a:rPr lang="fr-BE" sz="4000" dirty="0"/>
              <a:t> </a:t>
            </a:r>
            <a:r>
              <a:rPr lang="fr-BE" sz="4000" dirty="0" err="1"/>
              <a:t>mw</a:t>
            </a:r>
            <a:r>
              <a:rPr lang="fr-BE" sz="4000" dirty="0"/>
              <a:t> </a:t>
            </a:r>
            <a:r>
              <a:rPr lang="fr-BE" sz="4000" dirty="0" err="1"/>
              <a:t>ijuru</a:t>
            </a:r>
            <a:r>
              <a:rPr lang="fr-BE" sz="4000" dirty="0"/>
              <a:t>,</a:t>
            </a:r>
          </a:p>
          <a:p>
            <a:pPr algn="ctr" fontAlgn="auto"/>
            <a:r>
              <a:rPr lang="fr-BE" sz="4000" dirty="0" err="1"/>
              <a:t>Habay’urya</a:t>
            </a:r>
            <a:r>
              <a:rPr lang="fr-BE" sz="4000" dirty="0"/>
              <a:t> </a:t>
            </a:r>
            <a:r>
              <a:rPr lang="fr-BE" sz="4000" dirty="0" err="1"/>
              <a:t>munsi</a:t>
            </a:r>
            <a:r>
              <a:rPr lang="fr-BE" sz="4000" dirty="0"/>
              <a:t> </a:t>
            </a:r>
            <a:r>
              <a:rPr lang="fr-BE" sz="4000" dirty="0" err="1"/>
              <a:t>mwiz</a:t>
            </a:r>
            <a:r>
              <a:rPr lang="fr-BE" sz="4000" dirty="0"/>
              <a:t>’ </a:t>
            </a:r>
            <a:r>
              <a:rPr lang="fr-BE" sz="4000" dirty="0" err="1"/>
              <a:t>uhebuje</a:t>
            </a:r>
            <a:r>
              <a:rPr lang="fr-BE" sz="4000" dirty="0"/>
              <a:t>,</a:t>
            </a:r>
          </a:p>
          <a:p>
            <a:pPr algn="ctr" fontAlgn="auto"/>
            <a:r>
              <a:rPr lang="fr-BE" sz="4000" dirty="0" err="1"/>
              <a:t>Abakijijwe</a:t>
            </a:r>
            <a:r>
              <a:rPr lang="fr-BE" sz="4000" dirty="0"/>
              <a:t> </a:t>
            </a:r>
            <a:r>
              <a:rPr lang="fr-BE" sz="4000" dirty="0" err="1"/>
              <a:t>bo</a:t>
            </a:r>
            <a:r>
              <a:rPr lang="fr-BE" sz="4000" dirty="0"/>
              <a:t> </a:t>
            </a:r>
            <a:r>
              <a:rPr lang="fr-BE" sz="4000" dirty="0" err="1"/>
              <a:t>mwisi</a:t>
            </a:r>
            <a:r>
              <a:rPr lang="fr-BE" sz="4000" dirty="0"/>
              <a:t> </a:t>
            </a:r>
            <a:r>
              <a:rPr lang="fr-BE" sz="4000" dirty="0" err="1"/>
              <a:t>bose</a:t>
            </a:r>
            <a:r>
              <a:rPr lang="fr-BE" sz="4000" dirty="0"/>
              <a:t> </a:t>
            </a:r>
            <a:r>
              <a:rPr lang="fr-BE" sz="4000" dirty="0" err="1"/>
              <a:t>bazamwItaba</a:t>
            </a:r>
            <a:r>
              <a:rPr lang="fr-BE" sz="4000" dirty="0"/>
              <a:t>,</a:t>
            </a:r>
          </a:p>
          <a:p>
            <a:pPr algn="ctr" fontAlgn="auto"/>
            <a:r>
              <a:rPr lang="fr-BE" sz="4000" dirty="0" err="1"/>
              <a:t>Abakoranirije</a:t>
            </a:r>
            <a:r>
              <a:rPr lang="fr-BE" sz="4000" dirty="0"/>
              <a:t> </a:t>
            </a:r>
            <a:r>
              <a:rPr lang="fr-BE" sz="4000" dirty="0" err="1"/>
              <a:t>mw</a:t>
            </a:r>
            <a:r>
              <a:rPr lang="fr-BE" sz="4000" dirty="0"/>
              <a:t> </a:t>
            </a:r>
            <a:r>
              <a:rPr lang="fr-BE" sz="4000" dirty="0" err="1"/>
              <a:t>ijuru</a:t>
            </a:r>
            <a:r>
              <a:rPr lang="fr-BE" sz="4000" dirty="0"/>
              <a:t> rye</a:t>
            </a:r>
          </a:p>
          <a:p>
            <a:pPr algn="ctr" fontAlgn="auto"/>
            <a:r>
              <a:rPr lang="fr-BE" sz="4000" b="1" i="1" u="sng" dirty="0"/>
              <a:t>Gusubiramo</a:t>
            </a:r>
            <a:endParaRPr lang="fr-BE" sz="4000" dirty="0"/>
          </a:p>
          <a:p>
            <a:pPr algn="ctr" fontAlgn="auto"/>
            <a:r>
              <a:rPr lang="fr-BE" sz="4000" i="1" dirty="0" err="1"/>
              <a:t>Ubw</a:t>
            </a:r>
            <a:r>
              <a:rPr lang="fr-BE" sz="4000" i="1" dirty="0"/>
              <a:t>’ </a:t>
            </a:r>
            <a:r>
              <a:rPr lang="fr-BE" sz="4000" i="1" dirty="0" err="1"/>
              <a:t>aza</a:t>
            </a:r>
            <a:r>
              <a:rPr lang="fr-BE" sz="4000" i="1" dirty="0"/>
              <a:t>. . . . z’ </a:t>
            </a:r>
            <a:r>
              <a:rPr lang="fr-BE" sz="4000" i="1" dirty="0" err="1"/>
              <a:t>ahamaga</a:t>
            </a:r>
            <a:r>
              <a:rPr lang="fr-BE" sz="4000" i="1" dirty="0"/>
              <a:t>. . . ra,</a:t>
            </a:r>
            <a:endParaRPr lang="fr-BE" sz="4000" dirty="0"/>
          </a:p>
          <a:p>
            <a:pPr algn="ctr" fontAlgn="auto"/>
            <a:r>
              <a:rPr lang="fr-BE" sz="4000" i="1" dirty="0" err="1"/>
              <a:t>AmazI</a:t>
            </a:r>
            <a:r>
              <a:rPr lang="fr-BE" sz="4000" i="1" dirty="0"/>
              <a:t>. . . na y’ </a:t>
            </a:r>
            <a:r>
              <a:rPr lang="fr-BE" sz="4000" i="1" dirty="0" err="1"/>
              <a:t>abe</a:t>
            </a:r>
            <a:r>
              <a:rPr lang="fr-BE" sz="4000" i="1" dirty="0"/>
              <a:t> </a:t>
            </a:r>
            <a:r>
              <a:rPr lang="fr-BE" sz="4000" i="1" dirty="0" err="1"/>
              <a:t>bo</a:t>
            </a:r>
            <a:r>
              <a:rPr lang="fr-BE" sz="4000" i="1" dirty="0"/>
              <a:t>. . . se,</a:t>
            </a:r>
            <a:endParaRPr lang="fr-BE" sz="4000" dirty="0"/>
          </a:p>
          <a:p>
            <a:pPr algn="ctr" fontAlgn="auto"/>
            <a:r>
              <a:rPr lang="fr-BE" sz="4000" i="1" dirty="0"/>
              <a:t>Mu Gita. . . </a:t>
            </a:r>
            <a:r>
              <a:rPr lang="fr-BE" sz="4000" i="1" dirty="0" err="1"/>
              <a:t>bo</a:t>
            </a:r>
            <a:r>
              <a:rPr lang="fr-BE" sz="4000" i="1" dirty="0"/>
              <a:t> </a:t>
            </a:r>
            <a:r>
              <a:rPr lang="fr-BE" sz="4000" i="1" dirty="0" err="1"/>
              <a:t>cy</a:t>
            </a:r>
            <a:r>
              <a:rPr lang="fr-BE" sz="4000" i="1" dirty="0"/>
              <a:t>’ </a:t>
            </a:r>
            <a:r>
              <a:rPr lang="fr-BE" sz="4000" i="1" dirty="0" err="1"/>
              <a:t>ubugi</a:t>
            </a:r>
            <a:r>
              <a:rPr lang="fr-BE" sz="4000" i="1" dirty="0"/>
              <a:t>. . . </a:t>
            </a:r>
            <a:r>
              <a:rPr lang="fr-BE" sz="4000" i="1" dirty="0" err="1"/>
              <a:t>ngo</a:t>
            </a:r>
            <a:r>
              <a:rPr lang="fr-BE" sz="4000" i="1" dirty="0"/>
              <a:t>,</a:t>
            </a:r>
            <a:endParaRPr lang="fr-BE" sz="4000" dirty="0"/>
          </a:p>
          <a:p>
            <a:pPr algn="ctr" fontAlgn="auto"/>
            <a:r>
              <a:rPr lang="fr-BE" sz="4000" i="1" dirty="0"/>
              <a:t>Nzi ko </a:t>
            </a:r>
            <a:r>
              <a:rPr lang="fr-BE" sz="4000" i="1" dirty="0" err="1"/>
              <a:t>nzumv</a:t>
            </a:r>
            <a:r>
              <a:rPr lang="fr-BE" sz="4000" i="1" dirty="0"/>
              <a:t>’ </a:t>
            </a:r>
            <a:r>
              <a:rPr lang="fr-BE" sz="4000" i="1" dirty="0" err="1"/>
              <a:t>izina</a:t>
            </a:r>
            <a:r>
              <a:rPr lang="fr-BE" sz="4000" i="1" dirty="0"/>
              <a:t> </a:t>
            </a:r>
            <a:r>
              <a:rPr lang="fr-BE" sz="4000" i="1" dirty="0" err="1"/>
              <a:t>ryanjye</a:t>
            </a:r>
            <a:r>
              <a:rPr lang="fr-BE" sz="4000" i="1" dirty="0"/>
              <a:t>, </a:t>
            </a:r>
            <a:r>
              <a:rPr lang="fr-BE" sz="4000" i="1" dirty="0" err="1"/>
              <a:t>nkitaba</a:t>
            </a:r>
            <a:endParaRPr lang="fr-BE" sz="4000" dirty="0"/>
          </a:p>
          <a:p>
            <a:pPr algn="ctr"/>
            <a:endParaRPr lang="fr-BE" sz="4000" b="1" dirty="0"/>
          </a:p>
        </p:txBody>
      </p:sp>
    </p:spTree>
    <p:extLst>
      <p:ext uri="{BB962C8B-B14F-4D97-AF65-F5344CB8AC3E}">
        <p14:creationId xmlns:p14="http://schemas.microsoft.com/office/powerpoint/2010/main" val="1296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fr-BE" sz="12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400" b="1" i="1" dirty="0"/>
              <a:t> </a:t>
            </a:r>
            <a:r>
              <a:rPr lang="fr-BE" sz="5200" b="1" dirty="0" err="1"/>
              <a:t>Ubw’impanda</a:t>
            </a:r>
            <a:r>
              <a:rPr lang="fr-BE" sz="4000" b="1" dirty="0"/>
              <a:t> </a:t>
            </a:r>
            <a:r>
              <a:rPr lang="fr-BE" sz="4000" dirty="0"/>
              <a:t>2/3</a:t>
            </a:r>
          </a:p>
          <a:p>
            <a:pPr algn="ctr" fontAlgn="auto"/>
            <a:r>
              <a:rPr lang="fr-BE" sz="4000" dirty="0" err="1"/>
              <a:t>Uwo</a:t>
            </a:r>
            <a:r>
              <a:rPr lang="fr-BE" sz="4000" dirty="0"/>
              <a:t> </a:t>
            </a:r>
            <a:r>
              <a:rPr lang="fr-BE" sz="4000" dirty="0" err="1"/>
              <a:t>munsi</a:t>
            </a:r>
            <a:r>
              <a:rPr lang="fr-BE" sz="4000" dirty="0"/>
              <a:t>, </a:t>
            </a:r>
            <a:r>
              <a:rPr lang="fr-BE" sz="4000" dirty="0" err="1"/>
              <a:t>hazazurw</a:t>
            </a:r>
            <a:r>
              <a:rPr lang="fr-BE" sz="4000" dirty="0"/>
              <a:t>’ </a:t>
            </a:r>
            <a:r>
              <a:rPr lang="fr-BE" sz="4000" dirty="0" err="1"/>
              <a:t>abapfiriye</a:t>
            </a:r>
            <a:r>
              <a:rPr lang="fr-BE" sz="4000" dirty="0"/>
              <a:t> muri </a:t>
            </a:r>
            <a:r>
              <a:rPr lang="fr-BE" sz="4000" dirty="0" err="1"/>
              <a:t>We</a:t>
            </a:r>
            <a:r>
              <a:rPr lang="fr-BE" sz="4000" dirty="0"/>
              <a:t>,</a:t>
            </a:r>
          </a:p>
          <a:p>
            <a:pPr algn="ctr" fontAlgn="auto"/>
            <a:r>
              <a:rPr lang="fr-BE" sz="4000" dirty="0"/>
              <a:t>Bave mu </a:t>
            </a:r>
            <a:r>
              <a:rPr lang="fr-BE" sz="4000" dirty="0" err="1"/>
              <a:t>bituro</a:t>
            </a:r>
            <a:r>
              <a:rPr lang="fr-BE" sz="4000" dirty="0"/>
              <a:t> </a:t>
            </a:r>
            <a:r>
              <a:rPr lang="fr-BE" sz="4000" dirty="0" err="1"/>
              <a:t>nk</a:t>
            </a:r>
            <a:r>
              <a:rPr lang="fr-BE" sz="4000" dirty="0"/>
              <a:t>’ </a:t>
            </a:r>
            <a:r>
              <a:rPr lang="fr-BE" sz="4000" dirty="0" err="1"/>
              <a:t>Umucunguzi</a:t>
            </a:r>
            <a:endParaRPr lang="fr-BE" sz="4000" dirty="0"/>
          </a:p>
          <a:p>
            <a:pPr algn="ctr" fontAlgn="auto"/>
            <a:r>
              <a:rPr lang="fr-BE" sz="4000" dirty="0" err="1"/>
              <a:t>Bazahurira</a:t>
            </a:r>
            <a:r>
              <a:rPr lang="fr-BE" sz="4000" dirty="0"/>
              <a:t> </a:t>
            </a:r>
            <a:r>
              <a:rPr lang="fr-BE" sz="4000" dirty="0" err="1"/>
              <a:t>mw</a:t>
            </a:r>
            <a:r>
              <a:rPr lang="fr-BE" sz="4000" dirty="0"/>
              <a:t> </a:t>
            </a:r>
            <a:r>
              <a:rPr lang="fr-BE" sz="4000" dirty="0" err="1"/>
              <a:t>ijuru</a:t>
            </a:r>
            <a:r>
              <a:rPr lang="fr-BE" sz="4000" dirty="0"/>
              <a:t> n’ </a:t>
            </a:r>
            <a:r>
              <a:rPr lang="fr-BE" sz="4000" dirty="0" err="1"/>
              <a:t>abazaba</a:t>
            </a:r>
            <a:r>
              <a:rPr lang="fr-BE" sz="4000" dirty="0"/>
              <a:t> </a:t>
            </a:r>
            <a:r>
              <a:rPr lang="fr-BE" sz="4000" dirty="0" err="1"/>
              <a:t>bariho</a:t>
            </a:r>
            <a:endParaRPr lang="fr-BE" sz="4000" dirty="0"/>
          </a:p>
          <a:p>
            <a:pPr algn="ctr" fontAlgn="auto"/>
            <a:r>
              <a:rPr lang="fr-BE" sz="4000" dirty="0" err="1"/>
              <a:t>Nzaba</a:t>
            </a:r>
            <a:r>
              <a:rPr lang="fr-BE" sz="4000" dirty="0"/>
              <a:t> </a:t>
            </a:r>
            <a:r>
              <a:rPr lang="fr-BE" sz="4000" dirty="0" err="1"/>
              <a:t>mpari</a:t>
            </a:r>
            <a:r>
              <a:rPr lang="fr-BE" sz="4000" dirty="0"/>
              <a:t> </a:t>
            </a:r>
            <a:r>
              <a:rPr lang="fr-BE" sz="4000" dirty="0" err="1"/>
              <a:t>nanjye</a:t>
            </a:r>
            <a:r>
              <a:rPr lang="fr-BE" sz="4000" dirty="0"/>
              <a:t>—-</a:t>
            </a:r>
            <a:r>
              <a:rPr lang="fr-BE" sz="4000" dirty="0" err="1"/>
              <a:t>sinzaburayo</a:t>
            </a:r>
            <a:r>
              <a:rPr lang="fr-BE" sz="4000" dirty="0"/>
              <a:t> !</a:t>
            </a:r>
          </a:p>
          <a:p>
            <a:pPr algn="ctr" fontAlgn="auto"/>
            <a:r>
              <a:rPr lang="fr-BE" sz="4000" b="1" i="1" u="sng" dirty="0"/>
              <a:t>Gusubiramo</a:t>
            </a:r>
            <a:endParaRPr lang="fr-BE" sz="4000" dirty="0"/>
          </a:p>
          <a:p>
            <a:pPr algn="ctr" fontAlgn="auto"/>
            <a:r>
              <a:rPr lang="fr-BE" sz="4000" i="1" dirty="0" err="1"/>
              <a:t>Ubw</a:t>
            </a:r>
            <a:r>
              <a:rPr lang="fr-BE" sz="4000" i="1" dirty="0"/>
              <a:t>’ </a:t>
            </a:r>
            <a:r>
              <a:rPr lang="fr-BE" sz="4000" i="1" dirty="0" err="1"/>
              <a:t>aza</a:t>
            </a:r>
            <a:r>
              <a:rPr lang="fr-BE" sz="4000" i="1" dirty="0"/>
              <a:t>. . . . z’ </a:t>
            </a:r>
            <a:r>
              <a:rPr lang="fr-BE" sz="4000" i="1" dirty="0" err="1"/>
              <a:t>ahamaga</a:t>
            </a:r>
            <a:r>
              <a:rPr lang="fr-BE" sz="4000" i="1" dirty="0"/>
              <a:t>. . . ra,</a:t>
            </a:r>
            <a:endParaRPr lang="fr-BE" sz="4000" dirty="0"/>
          </a:p>
          <a:p>
            <a:pPr algn="ctr" fontAlgn="auto"/>
            <a:r>
              <a:rPr lang="fr-BE" sz="4000" i="1" dirty="0" err="1"/>
              <a:t>AmazI</a:t>
            </a:r>
            <a:r>
              <a:rPr lang="fr-BE" sz="4000" i="1" dirty="0"/>
              <a:t>. . . na y’ </a:t>
            </a:r>
            <a:r>
              <a:rPr lang="fr-BE" sz="4000" i="1" dirty="0" err="1"/>
              <a:t>abe</a:t>
            </a:r>
            <a:r>
              <a:rPr lang="fr-BE" sz="4000" i="1" dirty="0"/>
              <a:t> </a:t>
            </a:r>
            <a:r>
              <a:rPr lang="fr-BE" sz="4000" i="1" dirty="0" err="1"/>
              <a:t>bo</a:t>
            </a:r>
            <a:r>
              <a:rPr lang="fr-BE" sz="4000" i="1" dirty="0"/>
              <a:t>. . . se,</a:t>
            </a:r>
            <a:endParaRPr lang="fr-BE" sz="4000" dirty="0"/>
          </a:p>
          <a:p>
            <a:pPr algn="ctr" fontAlgn="auto"/>
            <a:r>
              <a:rPr lang="fr-BE" sz="4000" i="1" dirty="0"/>
              <a:t>Mu Gita. . . </a:t>
            </a:r>
            <a:r>
              <a:rPr lang="fr-BE" sz="4000" i="1" dirty="0" err="1"/>
              <a:t>bo</a:t>
            </a:r>
            <a:r>
              <a:rPr lang="fr-BE" sz="4000" i="1" dirty="0"/>
              <a:t> </a:t>
            </a:r>
            <a:r>
              <a:rPr lang="fr-BE" sz="4000" i="1" dirty="0" err="1"/>
              <a:t>cy</a:t>
            </a:r>
            <a:r>
              <a:rPr lang="fr-BE" sz="4000" i="1" dirty="0"/>
              <a:t>’ </a:t>
            </a:r>
            <a:r>
              <a:rPr lang="fr-BE" sz="4000" i="1" dirty="0" err="1"/>
              <a:t>ubugi</a:t>
            </a:r>
            <a:r>
              <a:rPr lang="fr-BE" sz="4000" i="1" dirty="0"/>
              <a:t>. . . </a:t>
            </a:r>
            <a:r>
              <a:rPr lang="fr-BE" sz="4000" i="1" dirty="0" err="1"/>
              <a:t>ngo</a:t>
            </a:r>
            <a:r>
              <a:rPr lang="fr-BE" sz="4000" i="1" dirty="0"/>
              <a:t>,</a:t>
            </a:r>
            <a:endParaRPr lang="fr-BE" sz="4000" dirty="0"/>
          </a:p>
          <a:p>
            <a:pPr algn="ctr" fontAlgn="auto"/>
            <a:r>
              <a:rPr lang="fr-BE" sz="4000" i="1" dirty="0"/>
              <a:t>Nzi ko </a:t>
            </a:r>
            <a:r>
              <a:rPr lang="fr-BE" sz="4000" i="1" dirty="0" err="1"/>
              <a:t>nzumv</a:t>
            </a:r>
            <a:r>
              <a:rPr lang="fr-BE" sz="4000" i="1" dirty="0"/>
              <a:t>’ </a:t>
            </a:r>
            <a:r>
              <a:rPr lang="fr-BE" sz="4000" i="1" dirty="0" err="1"/>
              <a:t>izina</a:t>
            </a:r>
            <a:r>
              <a:rPr lang="fr-BE" sz="4000" i="1" dirty="0"/>
              <a:t> </a:t>
            </a:r>
            <a:r>
              <a:rPr lang="fr-BE" sz="4000" i="1" dirty="0" err="1"/>
              <a:t>ryanjye</a:t>
            </a:r>
            <a:r>
              <a:rPr lang="fr-BE" sz="4000" i="1" dirty="0"/>
              <a:t>, </a:t>
            </a:r>
            <a:r>
              <a:rPr lang="fr-BE" sz="4000" i="1" dirty="0" err="1"/>
              <a:t>nkitaba</a:t>
            </a:r>
            <a:endParaRPr lang="fr-BE" sz="4000" dirty="0"/>
          </a:p>
          <a:p>
            <a:pPr algn="ctr"/>
            <a:endParaRPr lang="fr-BE" sz="4000" b="1" dirty="0"/>
          </a:p>
        </p:txBody>
      </p:sp>
    </p:spTree>
    <p:extLst>
      <p:ext uri="{BB962C8B-B14F-4D97-AF65-F5344CB8AC3E}">
        <p14:creationId xmlns:p14="http://schemas.microsoft.com/office/powerpoint/2010/main" val="5045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20000"/>
          </a:bodyPr>
          <a:lstStyle/>
          <a:p>
            <a:pPr algn="ctr"/>
            <a:endParaRPr lang="fr-BE" sz="12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400" b="1" i="1" dirty="0"/>
              <a:t> </a:t>
            </a:r>
            <a:r>
              <a:rPr lang="fr-BE" sz="5200" b="1" dirty="0" err="1"/>
              <a:t>Ubw’impanda</a:t>
            </a:r>
            <a:r>
              <a:rPr lang="fr-BE" sz="4000" b="1" dirty="0"/>
              <a:t> </a:t>
            </a:r>
            <a:r>
              <a:rPr lang="fr-BE" sz="4000" dirty="0"/>
              <a:t>3/3</a:t>
            </a:r>
          </a:p>
          <a:p>
            <a:pPr algn="ctr" fontAlgn="auto"/>
            <a:r>
              <a:rPr lang="fr-BE" sz="4000" dirty="0" err="1"/>
              <a:t>Yesu</a:t>
            </a:r>
            <a:r>
              <a:rPr lang="fr-BE" sz="4000" dirty="0"/>
              <a:t>. </a:t>
            </a:r>
            <a:r>
              <a:rPr lang="fr-BE" sz="4000" dirty="0" err="1"/>
              <a:t>Databuja</a:t>
            </a:r>
            <a:r>
              <a:rPr lang="fr-BE" sz="4000" dirty="0"/>
              <a:t>, </a:t>
            </a:r>
            <a:r>
              <a:rPr lang="fr-BE" sz="4000" dirty="0" err="1"/>
              <a:t>nzamukorera</a:t>
            </a:r>
            <a:r>
              <a:rPr lang="fr-BE" sz="4000" dirty="0"/>
              <a:t>, </a:t>
            </a:r>
            <a:r>
              <a:rPr lang="fr-BE" sz="4000" dirty="0" err="1"/>
              <a:t>ntacogora</a:t>
            </a:r>
            <a:r>
              <a:rPr lang="fr-BE" sz="4000" dirty="0"/>
              <a:t>:</a:t>
            </a:r>
          </a:p>
          <a:p>
            <a:pPr algn="ctr" fontAlgn="auto"/>
            <a:r>
              <a:rPr lang="fr-BE" sz="4000" dirty="0" err="1"/>
              <a:t>NkwIz</a:t>
            </a:r>
            <a:r>
              <a:rPr lang="fr-BE" sz="4000" dirty="0"/>
              <a:t>’ </a:t>
            </a:r>
            <a:r>
              <a:rPr lang="fr-BE" sz="4000" dirty="0" err="1"/>
              <a:t>ubuntu</a:t>
            </a:r>
            <a:r>
              <a:rPr lang="fr-BE" sz="4000" dirty="0"/>
              <a:t> n’ </a:t>
            </a:r>
            <a:r>
              <a:rPr lang="fr-BE" sz="4000" dirty="0" err="1"/>
              <a:t>urukund</a:t>
            </a:r>
            <a:r>
              <a:rPr lang="fr-BE" sz="4000" dirty="0"/>
              <a:t>’ </a:t>
            </a:r>
            <a:r>
              <a:rPr lang="fr-BE" sz="4000" dirty="0" err="1"/>
              <a:t>amfitiye</a:t>
            </a:r>
            <a:endParaRPr lang="fr-BE" sz="4000" dirty="0"/>
          </a:p>
          <a:p>
            <a:pPr algn="ctr" fontAlgn="auto"/>
            <a:r>
              <a:rPr lang="fr-BE" sz="4000" dirty="0" err="1"/>
              <a:t>Maz</a:t>
            </a:r>
            <a:r>
              <a:rPr lang="fr-BE" sz="4000" dirty="0"/>
              <a:t>’ </a:t>
            </a:r>
            <a:r>
              <a:rPr lang="fr-BE" sz="4000" dirty="0" err="1"/>
              <a:t>imirimo</a:t>
            </a:r>
            <a:r>
              <a:rPr lang="fr-BE" sz="4000" dirty="0"/>
              <a:t> </a:t>
            </a:r>
            <a:r>
              <a:rPr lang="fr-BE" sz="4000" dirty="0" err="1"/>
              <a:t>yo</a:t>
            </a:r>
            <a:r>
              <a:rPr lang="fr-BE" sz="4000" dirty="0"/>
              <a:t> </a:t>
            </a:r>
            <a:r>
              <a:rPr lang="fr-BE" sz="4000" dirty="0" err="1"/>
              <a:t>mw</a:t>
            </a:r>
            <a:r>
              <a:rPr lang="fr-BE" sz="4000" dirty="0"/>
              <a:t> </a:t>
            </a:r>
            <a:r>
              <a:rPr lang="fr-BE" sz="4000" dirty="0" err="1"/>
              <a:t>is</a:t>
            </a:r>
            <a:r>
              <a:rPr lang="fr-BE" sz="4000" dirty="0"/>
              <a:t>’ </a:t>
            </a:r>
            <a:r>
              <a:rPr lang="fr-BE" sz="4000" dirty="0" err="1"/>
              <a:t>ajy</a:t>
            </a:r>
            <a:r>
              <a:rPr lang="fr-BE" sz="4000" dirty="0"/>
              <a:t>’ </a:t>
            </a:r>
            <a:r>
              <a:rPr lang="fr-BE" sz="4000" dirty="0" err="1"/>
              <a:t>ampa</a:t>
            </a:r>
            <a:r>
              <a:rPr lang="fr-BE" sz="4000" dirty="0"/>
              <a:t>, ni</a:t>
            </a:r>
          </a:p>
          <a:p>
            <a:pPr algn="ctr" fontAlgn="auto"/>
            <a:r>
              <a:rPr lang="fr-BE" sz="4000" dirty="0" err="1"/>
              <a:t>nyirangIza</a:t>
            </a:r>
            <a:endParaRPr lang="fr-BE" sz="4000" dirty="0"/>
          </a:p>
          <a:p>
            <a:pPr algn="ctr" fontAlgn="auto"/>
            <a:r>
              <a:rPr lang="fr-BE" sz="4000" dirty="0" err="1"/>
              <a:t>Azampamagar</a:t>
            </a:r>
            <a:r>
              <a:rPr lang="fr-BE" sz="4000" dirty="0"/>
              <a:t>’ </a:t>
            </a:r>
            <a:r>
              <a:rPr lang="fr-BE" sz="4000" dirty="0" err="1"/>
              <a:t>angeze</a:t>
            </a:r>
            <a:r>
              <a:rPr lang="fr-BE" sz="4000" dirty="0"/>
              <a:t> </a:t>
            </a:r>
            <a:r>
              <a:rPr lang="fr-BE" sz="4000" dirty="0" err="1"/>
              <a:t>mw</a:t>
            </a:r>
            <a:r>
              <a:rPr lang="fr-BE" sz="4000" dirty="0"/>
              <a:t> </a:t>
            </a:r>
            <a:r>
              <a:rPr lang="fr-BE" sz="4000" dirty="0" err="1"/>
              <a:t>ijuru</a:t>
            </a:r>
            <a:endParaRPr lang="fr-BE" sz="4000" dirty="0"/>
          </a:p>
          <a:p>
            <a:pPr algn="ctr" fontAlgn="auto"/>
            <a:endParaRPr lang="fr-BE" sz="4000" b="1" i="1" u="sng" dirty="0"/>
          </a:p>
          <a:p>
            <a:pPr algn="ctr" fontAlgn="auto"/>
            <a:r>
              <a:rPr lang="fr-BE" sz="4000" b="1" i="1" u="sng" dirty="0"/>
              <a:t>Gusubiramo</a:t>
            </a:r>
            <a:endParaRPr lang="fr-BE" sz="4000" dirty="0"/>
          </a:p>
          <a:p>
            <a:pPr algn="ctr" fontAlgn="auto"/>
            <a:r>
              <a:rPr lang="fr-BE" sz="4000" i="1" dirty="0" err="1"/>
              <a:t>Ubw</a:t>
            </a:r>
            <a:r>
              <a:rPr lang="fr-BE" sz="4000" i="1" dirty="0"/>
              <a:t>’ </a:t>
            </a:r>
            <a:r>
              <a:rPr lang="fr-BE" sz="4000" i="1" dirty="0" err="1"/>
              <a:t>aza</a:t>
            </a:r>
            <a:r>
              <a:rPr lang="fr-BE" sz="4000" i="1" dirty="0"/>
              <a:t>. . . . z’ </a:t>
            </a:r>
            <a:r>
              <a:rPr lang="fr-BE" sz="4000" i="1" dirty="0" err="1"/>
              <a:t>ahamaga</a:t>
            </a:r>
            <a:r>
              <a:rPr lang="fr-BE" sz="4000" i="1" dirty="0"/>
              <a:t>. . . ra,</a:t>
            </a:r>
            <a:endParaRPr lang="fr-BE" sz="4000" dirty="0"/>
          </a:p>
          <a:p>
            <a:pPr algn="ctr" fontAlgn="auto"/>
            <a:r>
              <a:rPr lang="fr-BE" sz="4000" i="1" dirty="0" err="1"/>
              <a:t>AmazI</a:t>
            </a:r>
            <a:r>
              <a:rPr lang="fr-BE" sz="4000" i="1" dirty="0"/>
              <a:t>. . . na y’ </a:t>
            </a:r>
            <a:r>
              <a:rPr lang="fr-BE" sz="4000" i="1" dirty="0" err="1"/>
              <a:t>abe</a:t>
            </a:r>
            <a:r>
              <a:rPr lang="fr-BE" sz="4000" i="1" dirty="0"/>
              <a:t> </a:t>
            </a:r>
            <a:r>
              <a:rPr lang="fr-BE" sz="4000" i="1" dirty="0" err="1"/>
              <a:t>bo</a:t>
            </a:r>
            <a:r>
              <a:rPr lang="fr-BE" sz="4000" i="1" dirty="0"/>
              <a:t>. . . se,</a:t>
            </a:r>
            <a:endParaRPr lang="fr-BE" sz="4000" dirty="0"/>
          </a:p>
          <a:p>
            <a:pPr algn="ctr" fontAlgn="auto"/>
            <a:r>
              <a:rPr lang="fr-BE" sz="4000" i="1" dirty="0"/>
              <a:t>Mu Gita. . . </a:t>
            </a:r>
            <a:r>
              <a:rPr lang="fr-BE" sz="4000" i="1" dirty="0" err="1"/>
              <a:t>bo</a:t>
            </a:r>
            <a:r>
              <a:rPr lang="fr-BE" sz="4000" i="1" dirty="0"/>
              <a:t> </a:t>
            </a:r>
            <a:r>
              <a:rPr lang="fr-BE" sz="4000" i="1" dirty="0" err="1"/>
              <a:t>cy</a:t>
            </a:r>
            <a:r>
              <a:rPr lang="fr-BE" sz="4000" i="1" dirty="0"/>
              <a:t>’ </a:t>
            </a:r>
            <a:r>
              <a:rPr lang="fr-BE" sz="4000" i="1" dirty="0" err="1"/>
              <a:t>ubugi</a:t>
            </a:r>
            <a:r>
              <a:rPr lang="fr-BE" sz="4000" i="1" dirty="0"/>
              <a:t>. . . </a:t>
            </a:r>
            <a:r>
              <a:rPr lang="fr-BE" sz="4000" i="1" dirty="0" err="1"/>
              <a:t>ngo</a:t>
            </a:r>
            <a:r>
              <a:rPr lang="fr-BE" sz="4000" i="1" dirty="0"/>
              <a:t>,</a:t>
            </a:r>
            <a:endParaRPr lang="fr-BE" sz="4000" dirty="0"/>
          </a:p>
          <a:p>
            <a:pPr algn="ctr" fontAlgn="auto"/>
            <a:r>
              <a:rPr lang="fr-BE" sz="4000" i="1" dirty="0"/>
              <a:t>Nzi ko </a:t>
            </a:r>
            <a:r>
              <a:rPr lang="fr-BE" sz="4000" i="1" dirty="0" err="1"/>
              <a:t>nzumv</a:t>
            </a:r>
            <a:r>
              <a:rPr lang="fr-BE" sz="4000" i="1" dirty="0"/>
              <a:t>’ </a:t>
            </a:r>
            <a:r>
              <a:rPr lang="fr-BE" sz="4000" i="1" dirty="0" err="1"/>
              <a:t>izina</a:t>
            </a:r>
            <a:r>
              <a:rPr lang="fr-BE" sz="4000" i="1" dirty="0"/>
              <a:t> </a:t>
            </a:r>
            <a:r>
              <a:rPr lang="fr-BE" sz="4000" i="1" dirty="0" err="1"/>
              <a:t>ryanjye</a:t>
            </a:r>
            <a:r>
              <a:rPr lang="fr-BE" sz="4000" i="1" dirty="0"/>
              <a:t>, </a:t>
            </a:r>
            <a:r>
              <a:rPr lang="fr-BE" sz="4000" i="1" dirty="0" err="1"/>
              <a:t>nkitaba</a:t>
            </a:r>
            <a:endParaRPr lang="fr-BE" sz="4000" dirty="0"/>
          </a:p>
          <a:p>
            <a:pPr algn="ctr"/>
            <a:endParaRPr lang="fr-BE" sz="4000" b="1" dirty="0"/>
          </a:p>
        </p:txBody>
      </p:sp>
    </p:spTree>
    <p:extLst>
      <p:ext uri="{BB962C8B-B14F-4D97-AF65-F5344CB8AC3E}">
        <p14:creationId xmlns:p14="http://schemas.microsoft.com/office/powerpoint/2010/main" val="9644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2420896"/>
            <a:ext cx="12192000" cy="2077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Témoignages</a:t>
            </a:r>
          </a:p>
        </p:txBody>
      </p:sp>
    </p:spTree>
    <p:extLst>
      <p:ext uri="{BB962C8B-B14F-4D97-AF65-F5344CB8AC3E}">
        <p14:creationId xmlns:p14="http://schemas.microsoft.com/office/powerpoint/2010/main" val="40950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xmlns="" id="{0B90EB26-97FD-4B8B-86E0-B00589E09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" y="-24855"/>
            <a:ext cx="10356283" cy="6907641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Rectangle 1"/>
          <p:cNvSpPr/>
          <p:nvPr/>
        </p:nvSpPr>
        <p:spPr>
          <a:xfrm>
            <a:off x="1106129" y="1997839"/>
            <a:ext cx="99188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6000" dirty="0">
                <a:solidFill>
                  <a:srgbClr val="5B9BD5">
                    <a:lumMod val="50000"/>
                  </a:srgb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Chant</a:t>
            </a:r>
            <a:br>
              <a:rPr lang="fr-BE" sz="6000" dirty="0">
                <a:solidFill>
                  <a:srgbClr val="5B9BD5">
                    <a:lumMod val="50000"/>
                  </a:srgbClr>
                </a:solidFill>
                <a:latin typeface="Arial Rounded MT Bold" panose="020F0704030504030204" pitchFamily="34" charset="0"/>
                <a:ea typeface="+mj-ea"/>
                <a:cs typeface="+mj-cs"/>
              </a:rPr>
            </a:br>
            <a:r>
              <a:rPr lang="fr-BE" sz="6000" b="1" i="1" dirty="0">
                <a:solidFill>
                  <a:prstClr val="black"/>
                </a:solidFill>
                <a:ea typeface="+mj-ea"/>
                <a:cs typeface="+mj-cs"/>
              </a:rPr>
              <a:t>« Mon Dieu, plus près de Toi »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24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20000"/>
          </a:bodyPr>
          <a:lstStyle/>
          <a:p>
            <a:pPr algn="ctr"/>
            <a:endParaRPr lang="fr-BE" sz="1200" b="1" dirty="0">
              <a:solidFill>
                <a:schemeClr val="tx1"/>
              </a:solidFill>
            </a:endParaRPr>
          </a:p>
          <a:p>
            <a:pPr algn="ctr"/>
            <a:r>
              <a:rPr lang="fr-BE" sz="4800" b="1" dirty="0"/>
              <a:t>Mon Dieu, plus près de Toi</a:t>
            </a:r>
            <a:r>
              <a:rPr lang="fr-BE" sz="4000" b="1" dirty="0">
                <a:solidFill>
                  <a:schemeClr val="tx1"/>
                </a:solidFill>
              </a:rPr>
              <a:t> </a:t>
            </a:r>
            <a:r>
              <a:rPr lang="fr-BE" sz="4000" b="1" dirty="0"/>
              <a:t>-</a:t>
            </a:r>
            <a:r>
              <a:rPr lang="fr-BE" sz="4000" b="1" dirty="0">
                <a:solidFill>
                  <a:schemeClr val="tx1"/>
                </a:solidFill>
              </a:rPr>
              <a:t> 1/4</a:t>
            </a:r>
          </a:p>
          <a:p>
            <a:pPr algn="ctr"/>
            <a:endParaRPr lang="fr-BE" b="1" dirty="0">
              <a:solidFill>
                <a:schemeClr val="tx1"/>
              </a:solidFill>
            </a:endParaRPr>
          </a:p>
          <a:p>
            <a:pPr algn="ctr"/>
            <a:r>
              <a:rPr lang="fr-BE" sz="5400" b="1" dirty="0"/>
              <a:t>Mon Dieu, plus près de toi,</a:t>
            </a:r>
          </a:p>
          <a:p>
            <a:pPr algn="ctr"/>
            <a:r>
              <a:rPr lang="fr-BE" sz="5400" b="1" dirty="0"/>
              <a:t>Plus près de toi.</a:t>
            </a:r>
          </a:p>
          <a:p>
            <a:pPr algn="ctr"/>
            <a:r>
              <a:rPr lang="fr-BE" sz="5400" b="1" dirty="0"/>
              <a:t>C'est le mot de ma foi :</a:t>
            </a:r>
          </a:p>
          <a:p>
            <a:pPr algn="ctr"/>
            <a:r>
              <a:rPr lang="fr-BE" sz="5400" b="1" dirty="0"/>
              <a:t>Plus près de toi.</a:t>
            </a:r>
          </a:p>
          <a:p>
            <a:pPr algn="ctr"/>
            <a:r>
              <a:rPr lang="fr-BE" sz="5400" b="1" dirty="0"/>
              <a:t>Dans le jour où l'épreuve</a:t>
            </a:r>
          </a:p>
          <a:p>
            <a:pPr algn="ctr"/>
            <a:r>
              <a:rPr lang="fr-BE" sz="5400" b="1" dirty="0"/>
              <a:t>Déborde comme un fleuve,</a:t>
            </a:r>
          </a:p>
          <a:p>
            <a:pPr algn="ctr"/>
            <a:r>
              <a:rPr lang="fr-BE" sz="5400" b="1" dirty="0" err="1"/>
              <a:t>Garde-moi</a:t>
            </a:r>
            <a:r>
              <a:rPr lang="fr-BE" sz="5400" b="1" dirty="0"/>
              <a:t> près de toi,</a:t>
            </a:r>
          </a:p>
          <a:p>
            <a:pPr algn="ctr"/>
            <a:r>
              <a:rPr lang="fr-BE" sz="5400" b="1" dirty="0"/>
              <a:t>Plus près de toi.</a:t>
            </a:r>
            <a:endParaRPr lang="fr-BE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69805"/>
            <a:ext cx="12192000" cy="33921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Accueil</a:t>
            </a:r>
          </a:p>
          <a:p>
            <a:pPr marL="0" indent="0" algn="ctr">
              <a:buNone/>
            </a:pPr>
            <a:r>
              <a:rPr lang="fr-BE" sz="8000" i="1" dirty="0"/>
              <a:t>Jérôme Raucy</a:t>
            </a:r>
            <a:endParaRPr lang="fr-BE" sz="3200" i="1" dirty="0"/>
          </a:p>
        </p:txBody>
      </p:sp>
    </p:spTree>
    <p:extLst>
      <p:ext uri="{BB962C8B-B14F-4D97-AF65-F5344CB8AC3E}">
        <p14:creationId xmlns:p14="http://schemas.microsoft.com/office/powerpoint/2010/main" val="35870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20000"/>
          </a:bodyPr>
          <a:lstStyle/>
          <a:p>
            <a:pPr algn="ctr"/>
            <a:endParaRPr lang="fr-BE" sz="1200" b="1" dirty="0">
              <a:solidFill>
                <a:schemeClr val="tx1"/>
              </a:solidFill>
            </a:endParaRPr>
          </a:p>
          <a:p>
            <a:pPr algn="ctr"/>
            <a:r>
              <a:rPr lang="fr-BE" sz="4800" b="1" dirty="0"/>
              <a:t>Mon Dieu, plus près de Toi</a:t>
            </a:r>
            <a:r>
              <a:rPr lang="fr-BE" sz="4000" b="1" dirty="0">
                <a:solidFill>
                  <a:schemeClr val="tx1"/>
                </a:solidFill>
              </a:rPr>
              <a:t> </a:t>
            </a:r>
            <a:r>
              <a:rPr lang="fr-BE" sz="4000" b="1" dirty="0"/>
              <a:t>-</a:t>
            </a:r>
            <a:r>
              <a:rPr lang="fr-BE" sz="4000" b="1" dirty="0">
                <a:solidFill>
                  <a:schemeClr val="tx1"/>
                </a:solidFill>
              </a:rPr>
              <a:t> </a:t>
            </a:r>
            <a:r>
              <a:rPr lang="fr-BE" sz="4000" b="1" dirty="0"/>
              <a:t>2</a:t>
            </a:r>
            <a:r>
              <a:rPr lang="fr-BE" sz="4000" b="1" dirty="0">
                <a:solidFill>
                  <a:schemeClr val="tx1"/>
                </a:solidFill>
              </a:rPr>
              <a:t>/4</a:t>
            </a:r>
          </a:p>
          <a:p>
            <a:pPr algn="ctr"/>
            <a:endParaRPr lang="fr-BE" b="1" dirty="0">
              <a:solidFill>
                <a:schemeClr val="tx1"/>
              </a:solidFill>
            </a:endParaRPr>
          </a:p>
          <a:p>
            <a:pPr algn="ctr"/>
            <a:r>
              <a:rPr lang="fr-BE" sz="5400" b="1" dirty="0"/>
              <a:t>Plus près de toi, Seigneur</a:t>
            </a:r>
          </a:p>
          <a:p>
            <a:pPr algn="ctr"/>
            <a:r>
              <a:rPr lang="fr-BE" sz="5400" b="1" dirty="0"/>
              <a:t>Plus près de toi.</a:t>
            </a:r>
          </a:p>
          <a:p>
            <a:pPr algn="ctr"/>
            <a:r>
              <a:rPr lang="fr-BE" sz="5400" b="1" dirty="0"/>
              <a:t>Tiens-moi dans ma douleur</a:t>
            </a:r>
          </a:p>
          <a:p>
            <a:pPr algn="ctr"/>
            <a:r>
              <a:rPr lang="fr-BE" sz="5400" b="1" dirty="0"/>
              <a:t>Tout près de toi.</a:t>
            </a:r>
          </a:p>
          <a:p>
            <a:pPr algn="ctr"/>
            <a:r>
              <a:rPr lang="fr-BE" sz="5400" b="1" dirty="0"/>
              <a:t>Alors que la souffrance</a:t>
            </a:r>
          </a:p>
          <a:p>
            <a:pPr algn="ctr"/>
            <a:r>
              <a:rPr lang="fr-BE" sz="5400" b="1" dirty="0"/>
              <a:t>Fait son œuvre en silence</a:t>
            </a:r>
          </a:p>
          <a:p>
            <a:pPr algn="ctr"/>
            <a:r>
              <a:rPr lang="fr-BE" sz="5400" b="1" dirty="0"/>
              <a:t>Toujours plus près de toi,</a:t>
            </a:r>
          </a:p>
          <a:p>
            <a:pPr algn="ctr"/>
            <a:r>
              <a:rPr lang="fr-BE" sz="5400" b="1" dirty="0"/>
              <a:t>Seigneur, tiens-moi.</a:t>
            </a:r>
            <a:endParaRPr lang="fr-BE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20000"/>
          </a:bodyPr>
          <a:lstStyle/>
          <a:p>
            <a:pPr algn="ctr"/>
            <a:endParaRPr lang="fr-BE" sz="1200" b="1" dirty="0">
              <a:solidFill>
                <a:schemeClr val="tx1"/>
              </a:solidFill>
            </a:endParaRPr>
          </a:p>
          <a:p>
            <a:pPr algn="ctr"/>
            <a:r>
              <a:rPr lang="fr-BE" sz="4800" b="1" dirty="0"/>
              <a:t>Mon Dieu, plus près de Toi</a:t>
            </a:r>
            <a:r>
              <a:rPr lang="fr-BE" sz="4000" b="1" dirty="0">
                <a:solidFill>
                  <a:schemeClr val="tx1"/>
                </a:solidFill>
              </a:rPr>
              <a:t> </a:t>
            </a:r>
            <a:r>
              <a:rPr lang="fr-BE" sz="4000" b="1" dirty="0"/>
              <a:t>-</a:t>
            </a:r>
            <a:r>
              <a:rPr lang="fr-BE" sz="4000" b="1" dirty="0">
                <a:solidFill>
                  <a:schemeClr val="tx1"/>
                </a:solidFill>
              </a:rPr>
              <a:t> </a:t>
            </a:r>
            <a:r>
              <a:rPr lang="fr-BE" sz="4000" b="1" dirty="0"/>
              <a:t>3</a:t>
            </a:r>
            <a:r>
              <a:rPr lang="fr-BE" sz="4000" b="1" dirty="0">
                <a:solidFill>
                  <a:schemeClr val="tx1"/>
                </a:solidFill>
              </a:rPr>
              <a:t>/4</a:t>
            </a:r>
          </a:p>
          <a:p>
            <a:pPr algn="ctr"/>
            <a:endParaRPr lang="fr-BE" b="1" dirty="0">
              <a:solidFill>
                <a:schemeClr val="tx1"/>
              </a:solidFill>
            </a:endParaRPr>
          </a:p>
          <a:p>
            <a:pPr algn="ctr"/>
            <a:r>
              <a:rPr lang="fr-BE" sz="5400" b="1" dirty="0"/>
              <a:t>Plus près de toi, toujours</a:t>
            </a:r>
          </a:p>
          <a:p>
            <a:pPr algn="ctr"/>
            <a:r>
              <a:rPr lang="fr-BE" sz="5400" b="1" dirty="0"/>
              <a:t>Plus près de toi !</a:t>
            </a:r>
          </a:p>
          <a:p>
            <a:pPr algn="ctr"/>
            <a:r>
              <a:rPr lang="fr-BE" sz="5400" b="1" dirty="0"/>
              <a:t>Donne-moi ton secours</a:t>
            </a:r>
          </a:p>
          <a:p>
            <a:pPr algn="ctr"/>
            <a:r>
              <a:rPr lang="fr-BE" sz="5400" b="1" dirty="0"/>
              <a:t>Soutiens ma foi.</a:t>
            </a:r>
          </a:p>
          <a:p>
            <a:pPr algn="ctr"/>
            <a:r>
              <a:rPr lang="fr-BE" sz="5400" b="1" dirty="0"/>
              <a:t>Que Satan se déchaîne,</a:t>
            </a:r>
          </a:p>
          <a:p>
            <a:pPr algn="ctr"/>
            <a:r>
              <a:rPr lang="fr-BE" sz="5400" b="1" dirty="0"/>
              <a:t>Ton amour me ramène</a:t>
            </a:r>
          </a:p>
          <a:p>
            <a:pPr algn="ctr"/>
            <a:r>
              <a:rPr lang="fr-BE" sz="5400" b="1" dirty="0"/>
              <a:t>Toujours plus près de toi,</a:t>
            </a:r>
          </a:p>
          <a:p>
            <a:pPr algn="ctr"/>
            <a:r>
              <a:rPr lang="fr-BE" sz="5400" b="1" dirty="0"/>
              <a:t>Plus près de toi.</a:t>
            </a:r>
            <a:endParaRPr lang="fr-BE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20000"/>
          </a:bodyPr>
          <a:lstStyle/>
          <a:p>
            <a:pPr algn="ctr"/>
            <a:endParaRPr lang="fr-BE" sz="1200" b="1" dirty="0">
              <a:solidFill>
                <a:schemeClr val="tx1"/>
              </a:solidFill>
            </a:endParaRPr>
          </a:p>
          <a:p>
            <a:pPr algn="ctr"/>
            <a:r>
              <a:rPr lang="fr-BE" sz="4800" b="1" dirty="0"/>
              <a:t>Mon Dieu, plus près de Toi</a:t>
            </a:r>
            <a:r>
              <a:rPr lang="fr-BE" sz="4000" b="1" dirty="0">
                <a:solidFill>
                  <a:schemeClr val="tx1"/>
                </a:solidFill>
              </a:rPr>
              <a:t> </a:t>
            </a:r>
            <a:r>
              <a:rPr lang="fr-BE" sz="4000" b="1" dirty="0"/>
              <a:t>-</a:t>
            </a:r>
            <a:r>
              <a:rPr lang="fr-BE" sz="4000" b="1" dirty="0">
                <a:solidFill>
                  <a:schemeClr val="tx1"/>
                </a:solidFill>
              </a:rPr>
              <a:t> </a:t>
            </a:r>
            <a:r>
              <a:rPr lang="fr-BE" sz="4000" b="1" dirty="0"/>
              <a:t>4</a:t>
            </a:r>
            <a:r>
              <a:rPr lang="fr-BE" sz="4000" b="1" dirty="0">
                <a:solidFill>
                  <a:schemeClr val="tx1"/>
                </a:solidFill>
              </a:rPr>
              <a:t>/4</a:t>
            </a:r>
          </a:p>
          <a:p>
            <a:pPr algn="ctr"/>
            <a:endParaRPr lang="fr-BE" b="1" dirty="0">
              <a:solidFill>
                <a:schemeClr val="tx1"/>
              </a:solidFill>
            </a:endParaRPr>
          </a:p>
          <a:p>
            <a:pPr algn="ctr"/>
            <a:r>
              <a:rPr lang="fr-BE" sz="5400" b="1" dirty="0"/>
              <a:t>Mon Dieu, plus près de toi !</a:t>
            </a:r>
          </a:p>
          <a:p>
            <a:pPr algn="ctr"/>
            <a:r>
              <a:rPr lang="fr-BE" sz="5400" b="1" dirty="0"/>
              <a:t>Dans le désert</a:t>
            </a:r>
          </a:p>
          <a:p>
            <a:pPr algn="ctr"/>
            <a:r>
              <a:rPr lang="fr-BE" sz="5400" b="1" dirty="0"/>
              <a:t>J'ai vu, plus près de toi,</a:t>
            </a:r>
          </a:p>
          <a:p>
            <a:pPr algn="ctr"/>
            <a:r>
              <a:rPr lang="fr-BE" sz="5400" b="1" dirty="0"/>
              <a:t>Ton ciel ouvert.</a:t>
            </a:r>
          </a:p>
          <a:p>
            <a:pPr algn="ctr"/>
            <a:r>
              <a:rPr lang="fr-BE" sz="5400" b="1" dirty="0"/>
              <a:t>Pèlerin, bon courage !</a:t>
            </a:r>
          </a:p>
          <a:p>
            <a:pPr algn="ctr"/>
            <a:r>
              <a:rPr lang="fr-BE" sz="5400" b="1" dirty="0"/>
              <a:t>Ton chant brave l'orage.</a:t>
            </a:r>
          </a:p>
          <a:p>
            <a:pPr algn="ctr"/>
            <a:r>
              <a:rPr lang="fr-BE" sz="5400" b="1" dirty="0"/>
              <a:t>Mon Dieu, plus près de toi,</a:t>
            </a:r>
          </a:p>
          <a:p>
            <a:pPr algn="ctr"/>
            <a:r>
              <a:rPr lang="fr-BE" sz="5400" b="1" dirty="0"/>
              <a:t>Plus près de toi.</a:t>
            </a:r>
            <a:endParaRPr lang="fr-BE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xmlns="" id="{0B90EB26-97FD-4B8B-86E0-B00589E09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" y="-24855"/>
            <a:ext cx="10356283" cy="6907641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Rectangle 1"/>
          <p:cNvSpPr/>
          <p:nvPr/>
        </p:nvSpPr>
        <p:spPr>
          <a:xfrm>
            <a:off x="1106129" y="1997839"/>
            <a:ext cx="99188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6000" dirty="0">
                <a:solidFill>
                  <a:srgbClr val="5B9BD5">
                    <a:lumMod val="50000"/>
                  </a:srgb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Chant</a:t>
            </a:r>
          </a:p>
          <a:p>
            <a:pPr algn="ctr"/>
            <a:r>
              <a:rPr lang="fr-BE" sz="6000" b="1" i="1" dirty="0"/>
              <a:t>« Hari </a:t>
            </a:r>
            <a:r>
              <a:rPr lang="fr-BE" sz="6000" b="1" i="1" dirty="0" err="1"/>
              <a:t>igihugu</a:t>
            </a:r>
            <a:r>
              <a:rPr lang="fr-BE" sz="6000" b="1" i="1" dirty="0"/>
              <a:t> »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3484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/>
              <a:t>Hari </a:t>
            </a:r>
            <a:r>
              <a:rPr lang="fr-BE" sz="4400" b="1" dirty="0" err="1"/>
              <a:t>igihugu</a:t>
            </a:r>
            <a:r>
              <a:rPr lang="fr-BE" sz="4400" b="1" dirty="0"/>
              <a:t> 1</a:t>
            </a:r>
          </a:p>
          <a:p>
            <a:pPr algn="ctr"/>
            <a:endParaRPr lang="fr-BE" b="1" dirty="0"/>
          </a:p>
          <a:p>
            <a:pPr algn="ctr"/>
            <a:r>
              <a:rPr lang="fr-BE" sz="4400" b="1" dirty="0" err="1"/>
              <a:t>Har</a:t>
            </a:r>
            <a:r>
              <a:rPr lang="fr-BE" sz="4400" b="1" dirty="0"/>
              <a:t>’ </a:t>
            </a:r>
            <a:r>
              <a:rPr lang="fr-BE" sz="4400" b="1" dirty="0" err="1"/>
              <a:t>igihugu</a:t>
            </a:r>
            <a:r>
              <a:rPr lang="fr-BE" sz="4400" b="1" dirty="0"/>
              <a:t> </a:t>
            </a:r>
            <a:r>
              <a:rPr lang="fr-BE" sz="4400" b="1" dirty="0" err="1"/>
              <a:t>cyiza</a:t>
            </a:r>
            <a:r>
              <a:rPr lang="fr-BE" sz="4400" b="1" dirty="0"/>
              <a:t> </a:t>
            </a:r>
            <a:r>
              <a:rPr lang="fr-BE" sz="4400" b="1" dirty="0" err="1"/>
              <a:t>cyane</a:t>
            </a:r>
            <a:r>
              <a:rPr lang="fr-BE" sz="4400" b="1" dirty="0"/>
              <a:t>,</a:t>
            </a:r>
          </a:p>
          <a:p>
            <a:pPr algn="ctr"/>
            <a:r>
              <a:rPr lang="fr-BE" sz="4400" b="1" dirty="0" err="1"/>
              <a:t>Twasezeraniwe</a:t>
            </a:r>
            <a:r>
              <a:rPr lang="fr-BE" sz="4400" b="1" dirty="0"/>
              <a:t> n’ </a:t>
            </a:r>
            <a:r>
              <a:rPr lang="fr-BE" sz="4400" b="1" dirty="0" err="1"/>
              <a:t>Imana</a:t>
            </a:r>
            <a:r>
              <a:rPr lang="fr-BE" sz="4400" b="1" dirty="0"/>
              <a:t>;</a:t>
            </a:r>
          </a:p>
          <a:p>
            <a:pPr algn="ctr"/>
            <a:r>
              <a:rPr lang="fr-BE" sz="4400" b="1" dirty="0" err="1"/>
              <a:t>Tugitegereze</a:t>
            </a:r>
            <a:r>
              <a:rPr lang="fr-BE" sz="4400" b="1" dirty="0"/>
              <a:t> </a:t>
            </a:r>
            <a:r>
              <a:rPr lang="fr-BE" sz="4400" b="1" dirty="0" err="1"/>
              <a:t>twizera</a:t>
            </a:r>
            <a:r>
              <a:rPr lang="fr-BE" sz="4400" b="1" dirty="0"/>
              <a:t>,</a:t>
            </a:r>
          </a:p>
          <a:p>
            <a:pPr algn="ctr"/>
            <a:r>
              <a:rPr lang="fr-BE" sz="4400" b="1" dirty="0"/>
              <a:t>Ko Dat’ </a:t>
            </a:r>
            <a:r>
              <a:rPr lang="fr-BE" sz="4400" b="1" dirty="0" err="1"/>
              <a:t>akitubonereza</a:t>
            </a:r>
            <a:r>
              <a:rPr lang="fr-BE" sz="4400" b="1" dirty="0"/>
              <a:t>.</a:t>
            </a:r>
          </a:p>
          <a:p>
            <a:pPr algn="ctr"/>
            <a:r>
              <a:rPr lang="fr-BE" sz="4400" b="1" dirty="0"/>
              <a:t> </a:t>
            </a:r>
          </a:p>
          <a:p>
            <a:pPr algn="ctr"/>
            <a:r>
              <a:rPr lang="fr-BE" sz="4400" b="1" i="1" u="sng" dirty="0"/>
              <a:t>Gusubiramo</a:t>
            </a:r>
            <a:endParaRPr lang="fr-BE" sz="4400" b="1" dirty="0"/>
          </a:p>
          <a:p>
            <a:pPr algn="ctr"/>
            <a:r>
              <a:rPr lang="fr-BE" sz="4400" b="1" i="1" dirty="0" err="1"/>
              <a:t>Aheza</a:t>
            </a:r>
            <a:r>
              <a:rPr lang="fr-BE" sz="4400" b="1" i="1" dirty="0"/>
              <a:t> </a:t>
            </a:r>
            <a:r>
              <a:rPr lang="fr-BE" sz="4400" b="1" i="1" dirty="0" err="1"/>
              <a:t>mw</a:t>
            </a:r>
            <a:r>
              <a:rPr lang="fr-BE" sz="4400" b="1" i="1" dirty="0"/>
              <a:t> </a:t>
            </a:r>
            <a:r>
              <a:rPr lang="fr-BE" sz="4400" b="1" i="1" dirty="0" err="1"/>
              <a:t>ijuru</a:t>
            </a:r>
            <a:r>
              <a:rPr lang="fr-BE" sz="4400" b="1" i="1" dirty="0"/>
              <a:t>, </a:t>
            </a:r>
            <a:r>
              <a:rPr lang="fr-BE" sz="4400" b="1" i="1" dirty="0" err="1"/>
              <a:t>Tuzahurirayo</a:t>
            </a:r>
            <a:r>
              <a:rPr lang="fr-BE" sz="4400" b="1" i="1" dirty="0"/>
              <a:t> </a:t>
            </a:r>
            <a:r>
              <a:rPr lang="fr-BE" sz="4400" b="1" i="1" dirty="0" err="1"/>
              <a:t>bagenzi</a:t>
            </a:r>
            <a:r>
              <a:rPr lang="fr-BE" sz="4400" b="1" i="1" dirty="0"/>
              <a:t>.</a:t>
            </a:r>
            <a:endParaRPr lang="fr-BE" sz="4400" b="1" dirty="0"/>
          </a:p>
          <a:p>
            <a:pPr algn="ctr"/>
            <a:r>
              <a:rPr lang="fr-BE" sz="4400" b="1" i="1" dirty="0" err="1"/>
              <a:t>Aheza</a:t>
            </a:r>
            <a:r>
              <a:rPr lang="fr-BE" sz="4400" b="1" i="1" dirty="0"/>
              <a:t> </a:t>
            </a:r>
            <a:r>
              <a:rPr lang="fr-BE" sz="4400" b="1" i="1" dirty="0" err="1"/>
              <a:t>mw</a:t>
            </a:r>
            <a:r>
              <a:rPr lang="fr-BE" sz="4400" b="1" i="1" dirty="0"/>
              <a:t> </a:t>
            </a:r>
            <a:r>
              <a:rPr lang="fr-BE" sz="4400" b="1" i="1" dirty="0" err="1"/>
              <a:t>ijuru</a:t>
            </a:r>
            <a:r>
              <a:rPr lang="fr-BE" sz="4400" b="1" i="1" dirty="0"/>
              <a:t>, </a:t>
            </a:r>
            <a:r>
              <a:rPr lang="fr-BE" sz="4400" b="1" i="1" dirty="0" err="1"/>
              <a:t>Tuzahurirayo</a:t>
            </a:r>
            <a:r>
              <a:rPr lang="fr-BE" sz="4400" b="1" i="1" dirty="0"/>
              <a:t> </a:t>
            </a:r>
            <a:r>
              <a:rPr lang="fr-BE" sz="4400" b="1" i="1" dirty="0" err="1"/>
              <a:t>bagenzi</a:t>
            </a:r>
            <a:r>
              <a:rPr lang="fr-BE" sz="4400" b="1" i="1" dirty="0"/>
              <a:t>.</a:t>
            </a:r>
            <a:endParaRPr lang="fr-BE" sz="4400" b="1" dirty="0"/>
          </a:p>
          <a:p>
            <a:pPr algn="ctr"/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2399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/>
              <a:t>Hari </a:t>
            </a:r>
            <a:r>
              <a:rPr lang="fr-BE" sz="4400" b="1" dirty="0" err="1"/>
              <a:t>igihugu</a:t>
            </a:r>
            <a:r>
              <a:rPr lang="fr-BE" sz="4400" b="1" dirty="0"/>
              <a:t>  2</a:t>
            </a:r>
          </a:p>
          <a:p>
            <a:pPr algn="ctr"/>
            <a:r>
              <a:rPr lang="fr-BE" sz="1200" b="1" dirty="0"/>
              <a:t> </a:t>
            </a:r>
          </a:p>
          <a:p>
            <a:pPr lvl="0" algn="ctr"/>
            <a:r>
              <a:rPr lang="fr-BE" sz="4400" b="1" dirty="0" err="1"/>
              <a:t>Tuzaririmbira</a:t>
            </a:r>
            <a:r>
              <a:rPr lang="fr-BE" sz="4400" b="1" dirty="0"/>
              <a:t> </a:t>
            </a:r>
            <a:r>
              <a:rPr lang="fr-BE" sz="4400" b="1" dirty="0" err="1"/>
              <a:t>mw</a:t>
            </a:r>
            <a:r>
              <a:rPr lang="fr-BE" sz="4400" b="1" dirty="0"/>
              <a:t> </a:t>
            </a:r>
            <a:r>
              <a:rPr lang="fr-BE" sz="4400" b="1" dirty="0" err="1"/>
              <a:t>ijuru</a:t>
            </a:r>
            <a:r>
              <a:rPr lang="fr-BE" sz="4400" b="1" dirty="0"/>
              <a:t>,</a:t>
            </a:r>
          </a:p>
          <a:p>
            <a:pPr algn="ctr"/>
            <a:r>
              <a:rPr lang="fr-BE" sz="4400" b="1" dirty="0" err="1"/>
              <a:t>Indirimbo</a:t>
            </a:r>
            <a:r>
              <a:rPr lang="fr-BE" sz="4400" b="1" dirty="0"/>
              <a:t> z’ </a:t>
            </a:r>
            <a:r>
              <a:rPr lang="fr-BE" sz="4400" b="1" dirty="0" err="1"/>
              <a:t>abanyahirwe</a:t>
            </a:r>
            <a:r>
              <a:rPr lang="fr-BE" sz="4400" b="1" dirty="0"/>
              <a:t>.</a:t>
            </a:r>
          </a:p>
          <a:p>
            <a:pPr algn="ctr"/>
            <a:r>
              <a:rPr lang="fr-BE" sz="4400" b="1" dirty="0" err="1"/>
              <a:t>Ntituzongera</a:t>
            </a:r>
            <a:r>
              <a:rPr lang="fr-BE" sz="4400" b="1" dirty="0"/>
              <a:t> </a:t>
            </a:r>
            <a:r>
              <a:rPr lang="fr-BE" sz="4400" b="1" dirty="0" err="1"/>
              <a:t>kubabara</a:t>
            </a:r>
            <a:r>
              <a:rPr lang="fr-BE" sz="4400" b="1" dirty="0"/>
              <a:t>,</a:t>
            </a:r>
          </a:p>
          <a:p>
            <a:pPr algn="ctr"/>
            <a:r>
              <a:rPr lang="fr-BE" sz="4400" b="1" dirty="0" err="1"/>
              <a:t>Tuzaba</a:t>
            </a:r>
            <a:r>
              <a:rPr lang="fr-BE" sz="4400" b="1" dirty="0"/>
              <a:t> </a:t>
            </a:r>
            <a:r>
              <a:rPr lang="fr-BE" sz="4400" b="1" dirty="0" err="1"/>
              <a:t>dushiz</a:t>
            </a:r>
            <a:r>
              <a:rPr lang="fr-BE" sz="4400" b="1" dirty="0"/>
              <a:t>’ </a:t>
            </a:r>
            <a:r>
              <a:rPr lang="fr-BE" sz="4400" b="1" dirty="0" err="1"/>
              <a:t>agahinda</a:t>
            </a:r>
            <a:r>
              <a:rPr lang="fr-BE" sz="4400" b="1" dirty="0"/>
              <a:t>.</a:t>
            </a:r>
          </a:p>
          <a:p>
            <a:pPr algn="ctr"/>
            <a:r>
              <a:rPr lang="fr-BE" sz="4400" b="1" dirty="0"/>
              <a:t> </a:t>
            </a:r>
          </a:p>
          <a:p>
            <a:pPr algn="ctr"/>
            <a:r>
              <a:rPr lang="fr-BE" sz="4400" b="1" i="1" u="sng" dirty="0"/>
              <a:t>Gusubiramo</a:t>
            </a:r>
            <a:endParaRPr lang="fr-BE" sz="4400" b="1" dirty="0"/>
          </a:p>
          <a:p>
            <a:pPr algn="ctr"/>
            <a:r>
              <a:rPr lang="fr-BE" sz="4400" b="1" i="1" dirty="0" err="1"/>
              <a:t>Aheza</a:t>
            </a:r>
            <a:r>
              <a:rPr lang="fr-BE" sz="4400" b="1" i="1" dirty="0"/>
              <a:t> </a:t>
            </a:r>
            <a:r>
              <a:rPr lang="fr-BE" sz="4400" b="1" i="1" dirty="0" err="1"/>
              <a:t>mw</a:t>
            </a:r>
            <a:r>
              <a:rPr lang="fr-BE" sz="4400" b="1" i="1" dirty="0"/>
              <a:t> </a:t>
            </a:r>
            <a:r>
              <a:rPr lang="fr-BE" sz="4400" b="1" i="1" dirty="0" err="1"/>
              <a:t>ijuru</a:t>
            </a:r>
            <a:r>
              <a:rPr lang="fr-BE" sz="4400" b="1" i="1" dirty="0"/>
              <a:t>, </a:t>
            </a:r>
            <a:r>
              <a:rPr lang="fr-BE" sz="4400" b="1" i="1" dirty="0" err="1"/>
              <a:t>Tuzahurirayo</a:t>
            </a:r>
            <a:r>
              <a:rPr lang="fr-BE" sz="4400" b="1" i="1" dirty="0"/>
              <a:t> </a:t>
            </a:r>
            <a:r>
              <a:rPr lang="fr-BE" sz="4400" b="1" i="1" dirty="0" err="1"/>
              <a:t>bagenzi</a:t>
            </a:r>
            <a:r>
              <a:rPr lang="fr-BE" sz="4400" b="1" i="1" dirty="0"/>
              <a:t>.</a:t>
            </a:r>
            <a:endParaRPr lang="fr-BE" sz="4400" b="1" dirty="0"/>
          </a:p>
          <a:p>
            <a:pPr algn="ctr"/>
            <a:r>
              <a:rPr lang="fr-BE" sz="4400" b="1" i="1" dirty="0" err="1"/>
              <a:t>Aheza</a:t>
            </a:r>
            <a:r>
              <a:rPr lang="fr-BE" sz="4400" b="1" i="1" dirty="0"/>
              <a:t> </a:t>
            </a:r>
            <a:r>
              <a:rPr lang="fr-BE" sz="4400" b="1" i="1" dirty="0" err="1"/>
              <a:t>mw</a:t>
            </a:r>
            <a:r>
              <a:rPr lang="fr-BE" sz="4400" b="1" i="1" dirty="0"/>
              <a:t> </a:t>
            </a:r>
            <a:r>
              <a:rPr lang="fr-BE" sz="4400" b="1" i="1" dirty="0" err="1"/>
              <a:t>ijuru</a:t>
            </a:r>
            <a:r>
              <a:rPr lang="fr-BE" sz="4400" b="1" i="1" dirty="0"/>
              <a:t>, </a:t>
            </a:r>
            <a:r>
              <a:rPr lang="fr-BE" sz="4400" b="1" i="1" dirty="0" err="1"/>
              <a:t>Tuzahurirayo</a:t>
            </a:r>
            <a:r>
              <a:rPr lang="fr-BE" sz="4400" b="1" i="1" dirty="0"/>
              <a:t> </a:t>
            </a:r>
            <a:r>
              <a:rPr lang="fr-BE" sz="4400" b="1" i="1" dirty="0" err="1"/>
              <a:t>bagenzi</a:t>
            </a:r>
            <a:r>
              <a:rPr lang="fr-BE" sz="4400" b="1" i="1" dirty="0"/>
              <a:t>.</a:t>
            </a:r>
            <a:endParaRPr lang="fr-BE" sz="4400" b="1" dirty="0"/>
          </a:p>
        </p:txBody>
      </p:sp>
    </p:spTree>
    <p:extLst>
      <p:ext uri="{BB962C8B-B14F-4D97-AF65-F5344CB8AC3E}">
        <p14:creationId xmlns:p14="http://schemas.microsoft.com/office/powerpoint/2010/main" val="15696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/>
              <a:t>Hari </a:t>
            </a:r>
            <a:r>
              <a:rPr lang="fr-BE" sz="4400" b="1" dirty="0" err="1"/>
              <a:t>igihugu</a:t>
            </a:r>
            <a:r>
              <a:rPr lang="fr-BE" sz="4400" b="1" dirty="0"/>
              <a:t> 3</a:t>
            </a:r>
          </a:p>
          <a:p>
            <a:pPr lvl="0" algn="ctr"/>
            <a:endParaRPr lang="fr-BE" sz="1400" b="1" dirty="0"/>
          </a:p>
          <a:p>
            <a:pPr lvl="0" algn="ctr"/>
            <a:r>
              <a:rPr lang="fr-BE" sz="4400" b="1" dirty="0" err="1"/>
              <a:t>Tuzasingiza</a:t>
            </a:r>
            <a:r>
              <a:rPr lang="fr-BE" sz="4400" b="1" dirty="0"/>
              <a:t> Data </a:t>
            </a:r>
            <a:r>
              <a:rPr lang="fr-BE" sz="4400" b="1" dirty="0" err="1"/>
              <a:t>cyane</a:t>
            </a:r>
            <a:r>
              <a:rPr lang="fr-BE" sz="4400" b="1" dirty="0"/>
              <a:t>,</a:t>
            </a:r>
          </a:p>
          <a:p>
            <a:pPr algn="ctr"/>
            <a:r>
              <a:rPr lang="fr-BE" sz="4400" b="1" dirty="0"/>
              <a:t>Ku </a:t>
            </a:r>
            <a:r>
              <a:rPr lang="fr-BE" sz="4400" b="1" dirty="0" err="1"/>
              <a:t>mbabazi</a:t>
            </a:r>
            <a:r>
              <a:rPr lang="fr-BE" sz="4400" b="1" dirty="0"/>
              <a:t> </a:t>
            </a:r>
            <a:r>
              <a:rPr lang="fr-BE" sz="4400" b="1" dirty="0" err="1"/>
              <a:t>yatugiriye</a:t>
            </a:r>
            <a:r>
              <a:rPr lang="fr-BE" sz="4400" b="1" dirty="0"/>
              <a:t>,</a:t>
            </a:r>
          </a:p>
          <a:p>
            <a:pPr algn="ctr"/>
            <a:r>
              <a:rPr lang="fr-BE" sz="4400" b="1" dirty="0"/>
              <a:t>No </a:t>
            </a:r>
            <a:r>
              <a:rPr lang="fr-BE" sz="4400" b="1" dirty="0" err="1"/>
              <a:t>ku</a:t>
            </a:r>
            <a:r>
              <a:rPr lang="fr-BE" sz="4400" b="1" dirty="0"/>
              <a:t> </a:t>
            </a:r>
            <a:r>
              <a:rPr lang="fr-BE" sz="4400" b="1" dirty="0" err="1"/>
              <a:t>buntu</a:t>
            </a:r>
            <a:r>
              <a:rPr lang="fr-BE" sz="4400" b="1" dirty="0"/>
              <a:t> </a:t>
            </a:r>
            <a:r>
              <a:rPr lang="fr-BE" sz="4400" b="1" dirty="0" err="1"/>
              <a:t>bw</a:t>
            </a:r>
            <a:r>
              <a:rPr lang="fr-BE" sz="4400" b="1" dirty="0"/>
              <a:t>’ </a:t>
            </a:r>
            <a:r>
              <a:rPr lang="fr-BE" sz="4400" b="1" dirty="0" err="1"/>
              <a:t>urukundo</a:t>
            </a:r>
            <a:r>
              <a:rPr lang="fr-BE" sz="4400" b="1" dirty="0"/>
              <a:t> </a:t>
            </a:r>
            <a:r>
              <a:rPr lang="fr-BE" sz="4400" b="1" dirty="0" err="1"/>
              <a:t>rwe</a:t>
            </a:r>
            <a:r>
              <a:rPr lang="fr-BE" sz="4400" b="1" dirty="0"/>
              <a:t>,</a:t>
            </a:r>
          </a:p>
          <a:p>
            <a:pPr algn="ctr"/>
            <a:r>
              <a:rPr lang="fr-BE" sz="4400" b="1" dirty="0"/>
              <a:t>N’ </a:t>
            </a:r>
            <a:r>
              <a:rPr lang="fr-BE" sz="4400" b="1" dirty="0" err="1"/>
              <a:t>umugisha</a:t>
            </a:r>
            <a:r>
              <a:rPr lang="fr-BE" sz="4400" b="1" dirty="0"/>
              <a:t> </a:t>
            </a:r>
            <a:r>
              <a:rPr lang="fr-BE" sz="4400" b="1" dirty="0" err="1"/>
              <a:t>yatwungukiye</a:t>
            </a:r>
            <a:r>
              <a:rPr lang="fr-BE" sz="4400" b="1" dirty="0"/>
              <a:t>.</a:t>
            </a:r>
          </a:p>
          <a:p>
            <a:pPr algn="ctr"/>
            <a:endParaRPr lang="fr-BE" sz="4400" b="1" dirty="0"/>
          </a:p>
          <a:p>
            <a:pPr algn="ctr"/>
            <a:r>
              <a:rPr lang="fr-BE" sz="4400" b="1" i="1" u="sng" dirty="0"/>
              <a:t>Gusubiramo</a:t>
            </a:r>
            <a:endParaRPr lang="fr-BE" sz="4400" b="1" dirty="0"/>
          </a:p>
          <a:p>
            <a:pPr algn="ctr"/>
            <a:r>
              <a:rPr lang="fr-BE" sz="4400" b="1" i="1" dirty="0" err="1"/>
              <a:t>Aheza</a:t>
            </a:r>
            <a:r>
              <a:rPr lang="fr-BE" sz="4400" b="1" i="1" dirty="0"/>
              <a:t> </a:t>
            </a:r>
            <a:r>
              <a:rPr lang="fr-BE" sz="4400" b="1" i="1" dirty="0" err="1"/>
              <a:t>mw</a:t>
            </a:r>
            <a:r>
              <a:rPr lang="fr-BE" sz="4400" b="1" i="1" dirty="0"/>
              <a:t> </a:t>
            </a:r>
            <a:r>
              <a:rPr lang="fr-BE" sz="4400" b="1" i="1" dirty="0" err="1"/>
              <a:t>ijuru</a:t>
            </a:r>
            <a:r>
              <a:rPr lang="fr-BE" sz="4400" b="1" i="1" dirty="0"/>
              <a:t>, </a:t>
            </a:r>
            <a:r>
              <a:rPr lang="fr-BE" sz="4400" b="1" i="1" dirty="0" err="1"/>
              <a:t>Tuzahurirayo</a:t>
            </a:r>
            <a:r>
              <a:rPr lang="fr-BE" sz="4400" b="1" i="1" dirty="0"/>
              <a:t> </a:t>
            </a:r>
            <a:r>
              <a:rPr lang="fr-BE" sz="4400" b="1" i="1" dirty="0" err="1"/>
              <a:t>bagenzi</a:t>
            </a:r>
            <a:r>
              <a:rPr lang="fr-BE" sz="4400" b="1" i="1" dirty="0"/>
              <a:t>.</a:t>
            </a:r>
            <a:endParaRPr lang="fr-BE" sz="4400" b="1" dirty="0"/>
          </a:p>
          <a:p>
            <a:pPr algn="ctr"/>
            <a:r>
              <a:rPr lang="fr-BE" sz="4400" b="1" i="1" dirty="0" err="1"/>
              <a:t>Aheza</a:t>
            </a:r>
            <a:r>
              <a:rPr lang="fr-BE" sz="4400" b="1" i="1" dirty="0"/>
              <a:t> </a:t>
            </a:r>
            <a:r>
              <a:rPr lang="fr-BE" sz="4400" b="1" i="1" dirty="0" err="1"/>
              <a:t>mw</a:t>
            </a:r>
            <a:r>
              <a:rPr lang="fr-BE" sz="4400" b="1" i="1" dirty="0"/>
              <a:t> </a:t>
            </a:r>
            <a:r>
              <a:rPr lang="fr-BE" sz="4400" b="1" i="1" dirty="0" err="1"/>
              <a:t>ijuru</a:t>
            </a:r>
            <a:r>
              <a:rPr lang="fr-BE" sz="4400" b="1" i="1" dirty="0"/>
              <a:t>, </a:t>
            </a:r>
            <a:r>
              <a:rPr lang="fr-BE" sz="4400" b="1" i="1" dirty="0" err="1"/>
              <a:t>Tuzahurirayo</a:t>
            </a:r>
            <a:r>
              <a:rPr lang="fr-BE" sz="4400" b="1" i="1" dirty="0"/>
              <a:t> </a:t>
            </a:r>
            <a:r>
              <a:rPr lang="fr-BE" sz="4400" b="1" i="1" dirty="0" err="1"/>
              <a:t>bagenzi</a:t>
            </a:r>
            <a:r>
              <a:rPr lang="fr-BE" sz="4400" b="1" i="1" dirty="0"/>
              <a:t>.</a:t>
            </a:r>
            <a:endParaRPr lang="fr-BE" sz="4400" b="1" dirty="0"/>
          </a:p>
          <a:p>
            <a:endParaRPr lang="fr-BE" sz="3600" dirty="0"/>
          </a:p>
          <a:p>
            <a:pPr algn="ctr"/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17592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2420896"/>
            <a:ext cx="12192000" cy="2077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000" i="1" dirty="0"/>
              <a:t>Jérôme Raucy</a:t>
            </a:r>
          </a:p>
        </p:txBody>
      </p:sp>
    </p:spTree>
    <p:extLst>
      <p:ext uri="{BB962C8B-B14F-4D97-AF65-F5344CB8AC3E}">
        <p14:creationId xmlns:p14="http://schemas.microsoft.com/office/powerpoint/2010/main" val="4429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xmlns="" id="{0B90EB26-97FD-4B8B-86E0-B00589E09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" y="-24855"/>
            <a:ext cx="10356283" cy="6907641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4" name="Rectangle 3"/>
          <p:cNvSpPr/>
          <p:nvPr/>
        </p:nvSpPr>
        <p:spPr>
          <a:xfrm>
            <a:off x="840658" y="2109018"/>
            <a:ext cx="101843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8000" i="1" dirty="0" err="1">
                <a:latin typeface="Calibri" panose="020F0502020204030204" pitchFamily="34" charset="0"/>
              </a:rPr>
              <a:t>Araruhutse</a:t>
            </a:r>
            <a:endParaRPr lang="fr-BE" sz="8000" i="1" dirty="0">
              <a:latin typeface="Calibri" panose="020F0502020204030204" pitchFamily="34" charset="0"/>
            </a:endParaRPr>
          </a:p>
        </p:txBody>
      </p:sp>
      <p:pic>
        <p:nvPicPr>
          <p:cNvPr id="2" name="Araruhut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5423" y="737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2420896"/>
            <a:ext cx="12192000" cy="2077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Prière</a:t>
            </a:r>
          </a:p>
        </p:txBody>
      </p:sp>
    </p:spTree>
    <p:extLst>
      <p:ext uri="{BB962C8B-B14F-4D97-AF65-F5344CB8AC3E}">
        <p14:creationId xmlns:p14="http://schemas.microsoft.com/office/powerpoint/2010/main" val="34702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xmlns="" id="{0B90EB26-97FD-4B8B-86E0-B00589E09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" y="-24855"/>
            <a:ext cx="10356283" cy="6907641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Rectangle 1"/>
          <p:cNvSpPr/>
          <p:nvPr/>
        </p:nvSpPr>
        <p:spPr>
          <a:xfrm>
            <a:off x="668739" y="2122489"/>
            <a:ext cx="10879247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</a:pPr>
            <a:r>
              <a:rPr lang="fr-BE" sz="7800" dirty="0">
                <a:solidFill>
                  <a:srgbClr val="5B9BD5">
                    <a:lumMod val="50000"/>
                  </a:srgbClr>
                </a:solidFill>
                <a:latin typeface="Arial Rounded MT Bold" panose="020F0704030504030204" pitchFamily="34" charset="0"/>
              </a:rPr>
              <a:t>Chant</a:t>
            </a:r>
          </a:p>
          <a:p>
            <a:pPr lvl="0" algn="ctr">
              <a:lnSpc>
                <a:spcPct val="90000"/>
              </a:lnSpc>
              <a:spcBef>
                <a:spcPct val="30000"/>
              </a:spcBef>
              <a:buClr>
                <a:srgbClr val="A5A5A5"/>
              </a:buClr>
            </a:pPr>
            <a:r>
              <a:rPr lang="fr-BE" sz="7800" b="1" i="1" dirty="0">
                <a:solidFill>
                  <a:prstClr val="black"/>
                </a:solidFill>
              </a:rPr>
              <a:t>« </a:t>
            </a:r>
            <a:r>
              <a:rPr lang="fr-BE" sz="7800" b="1" i="1" dirty="0" err="1">
                <a:solidFill>
                  <a:prstClr val="black"/>
                </a:solidFill>
              </a:rPr>
              <a:t>Bibwire</a:t>
            </a:r>
            <a:r>
              <a:rPr lang="fr-BE" sz="7800" b="1" i="1" dirty="0">
                <a:solidFill>
                  <a:prstClr val="black"/>
                </a:solidFill>
              </a:rPr>
              <a:t> </a:t>
            </a:r>
            <a:r>
              <a:rPr lang="fr-BE" sz="7800" b="1" i="1" dirty="0" err="1">
                <a:solidFill>
                  <a:prstClr val="black"/>
                </a:solidFill>
              </a:rPr>
              <a:t>Yesu</a:t>
            </a:r>
            <a:r>
              <a:rPr lang="fr-BE" sz="7800" b="1" i="1" dirty="0">
                <a:solidFill>
                  <a:prstClr val="black"/>
                </a:solidFill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6111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800" b="1" dirty="0" err="1"/>
              <a:t>Bibwire</a:t>
            </a:r>
            <a:r>
              <a:rPr lang="fr-BE" sz="4800" b="1" dirty="0"/>
              <a:t> </a:t>
            </a:r>
            <a:r>
              <a:rPr lang="fr-BE" sz="4800" b="1" dirty="0" err="1"/>
              <a:t>Yesu</a:t>
            </a:r>
            <a:r>
              <a:rPr lang="fr-BE" sz="48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1/4</a:t>
            </a:r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/>
              <a:t>S’</a:t>
            </a:r>
            <a:r>
              <a:rPr lang="fr-BE" sz="5400" b="1" dirty="0" err="1"/>
              <a:t>uhagarikiy</a:t>
            </a:r>
            <a:r>
              <a:rPr lang="fr-BE" sz="5400" b="1" dirty="0"/>
              <a:t>’ </a:t>
            </a:r>
            <a:r>
              <a:rPr lang="fr-BE" sz="5400" b="1" dirty="0" err="1"/>
              <a:t>ik’umutima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Ubabajwe</a:t>
            </a:r>
            <a:r>
              <a:rPr lang="fr-BE" sz="5400" b="1" dirty="0"/>
              <a:t> no </a:t>
            </a:r>
            <a:r>
              <a:rPr lang="fr-BE" sz="5400" b="1" dirty="0" err="1"/>
              <a:t>kubur</a:t>
            </a:r>
            <a:r>
              <a:rPr lang="fr-BE" sz="5400" b="1" dirty="0"/>
              <a:t>’ </a:t>
            </a:r>
            <a:r>
              <a:rPr lang="fr-BE" sz="5400" b="1" dirty="0" err="1"/>
              <a:t>ituza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10509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400" b="1" dirty="0" err="1"/>
              <a:t>Bibwire</a:t>
            </a:r>
            <a:r>
              <a:rPr lang="fr-BE" sz="4400" b="1" dirty="0"/>
              <a:t> </a:t>
            </a:r>
            <a:r>
              <a:rPr lang="fr-BE" sz="4400" b="1" dirty="0" err="1"/>
              <a:t>Yesu</a:t>
            </a:r>
            <a:r>
              <a:rPr lang="fr-BE" sz="44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1/4</a:t>
            </a:r>
          </a:p>
          <a:p>
            <a:pPr algn="ctr"/>
            <a:r>
              <a:rPr lang="fr-BE" sz="3600" b="1" dirty="0"/>
              <a:t>Gusubiramo</a:t>
            </a:r>
            <a:endParaRPr lang="fr-BE" sz="3600" dirty="0"/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/>
              <a:t>S’</a:t>
            </a:r>
            <a:r>
              <a:rPr lang="fr-BE" sz="5400" b="1" dirty="0" err="1"/>
              <a:t>uhagarikiy</a:t>
            </a:r>
            <a:r>
              <a:rPr lang="fr-BE" sz="5400" b="1" dirty="0"/>
              <a:t>’ </a:t>
            </a:r>
            <a:r>
              <a:rPr lang="fr-BE" sz="5400" b="1" dirty="0" err="1"/>
              <a:t>ik’umutima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Ubabajwe</a:t>
            </a:r>
            <a:r>
              <a:rPr lang="fr-BE" sz="5400" b="1" dirty="0"/>
              <a:t> no </a:t>
            </a:r>
            <a:r>
              <a:rPr lang="fr-BE" sz="5400" b="1" dirty="0" err="1"/>
              <a:t>kubur</a:t>
            </a:r>
            <a:r>
              <a:rPr lang="fr-BE" sz="5400" b="1" dirty="0"/>
              <a:t>’ </a:t>
            </a:r>
            <a:r>
              <a:rPr lang="fr-BE" sz="5400" b="1" dirty="0" err="1"/>
              <a:t>ituza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33665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800" b="1" dirty="0" err="1"/>
              <a:t>Bibwire</a:t>
            </a:r>
            <a:r>
              <a:rPr lang="fr-BE" sz="4800" b="1" dirty="0"/>
              <a:t> </a:t>
            </a:r>
            <a:r>
              <a:rPr lang="fr-BE" sz="4800" b="1" dirty="0" err="1"/>
              <a:t>Yesu</a:t>
            </a:r>
            <a:r>
              <a:rPr lang="fr-BE" sz="48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2/4</a:t>
            </a:r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 err="1"/>
              <a:t>Mbes</a:t>
            </a:r>
            <a:r>
              <a:rPr lang="fr-BE" sz="5400" b="1" dirty="0"/>
              <a:t>’ </a:t>
            </a:r>
            <a:r>
              <a:rPr lang="fr-BE" sz="5400" b="1" dirty="0" err="1"/>
              <a:t>ub</a:t>
            </a:r>
            <a:r>
              <a:rPr lang="fr-BE" sz="5400" b="1" dirty="0"/>
              <a:t>’ </a:t>
            </a:r>
            <a:r>
              <a:rPr lang="fr-BE" sz="5400" b="1" dirty="0" err="1"/>
              <a:t>urabogoz</a:t>
            </a:r>
            <a:r>
              <a:rPr lang="fr-BE" sz="5400" b="1" dirty="0"/>
              <a:t>’ </a:t>
            </a:r>
            <a:r>
              <a:rPr lang="fr-BE" sz="5400" b="1" dirty="0" err="1"/>
              <a:t>amarira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Utotezwa</a:t>
            </a:r>
            <a:r>
              <a:rPr lang="fr-BE" sz="5400" b="1" dirty="0"/>
              <a:t> n’ </a:t>
            </a:r>
            <a:r>
              <a:rPr lang="fr-BE" sz="5400" b="1" dirty="0" err="1"/>
              <a:t>ibyaha</a:t>
            </a:r>
            <a:r>
              <a:rPr lang="fr-BE" sz="5400" b="1" dirty="0"/>
              <a:t> </a:t>
            </a:r>
            <a:r>
              <a:rPr lang="fr-BE" sz="5400" b="1" dirty="0" err="1"/>
              <a:t>wahishe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10007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fr-BE" sz="1400" b="1" dirty="0">
              <a:solidFill>
                <a:schemeClr val="tx1"/>
              </a:solidFill>
            </a:endParaRPr>
          </a:p>
          <a:p>
            <a:pPr algn="ctr" fontAlgn="auto"/>
            <a:r>
              <a:rPr lang="fr-BE" sz="4400" b="1" dirty="0" err="1"/>
              <a:t>Bibwire</a:t>
            </a:r>
            <a:r>
              <a:rPr lang="fr-BE" sz="4400" b="1" dirty="0"/>
              <a:t> </a:t>
            </a:r>
            <a:r>
              <a:rPr lang="fr-BE" sz="4400" b="1" dirty="0" err="1"/>
              <a:t>Yesu</a:t>
            </a:r>
            <a:r>
              <a:rPr lang="fr-BE" sz="4400" b="1" dirty="0"/>
              <a:t>! </a:t>
            </a:r>
            <a:r>
              <a:rPr lang="fr-BE" sz="4000" b="1" dirty="0"/>
              <a:t>- </a:t>
            </a:r>
            <a:r>
              <a:rPr lang="fr-BE" sz="3600" b="1" dirty="0"/>
              <a:t>2/4</a:t>
            </a:r>
          </a:p>
          <a:p>
            <a:pPr algn="ctr"/>
            <a:r>
              <a:rPr lang="fr-BE" sz="3600" b="1" dirty="0"/>
              <a:t>Gusubiramo</a:t>
            </a:r>
            <a:endParaRPr lang="fr-BE" sz="3600" dirty="0"/>
          </a:p>
          <a:p>
            <a:pPr algn="ctr" fontAlgn="auto"/>
            <a:r>
              <a:rPr lang="fr-BE" cap="none" dirty="0"/>
              <a:t/>
            </a:r>
            <a:br>
              <a:rPr lang="fr-BE" cap="none" dirty="0"/>
            </a:br>
            <a:r>
              <a:rPr lang="fr-BE" sz="5400" b="1" dirty="0"/>
              <a:t>S’</a:t>
            </a:r>
            <a:r>
              <a:rPr lang="fr-BE" sz="5400" b="1" dirty="0" err="1"/>
              <a:t>uhagarikiy</a:t>
            </a:r>
            <a:r>
              <a:rPr lang="fr-BE" sz="5400" b="1" dirty="0"/>
              <a:t>’ </a:t>
            </a:r>
            <a:r>
              <a:rPr lang="fr-BE" sz="5400" b="1" dirty="0" err="1"/>
              <a:t>ik’umutima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 </a:t>
            </a:r>
            <a:r>
              <a:rPr lang="fr-BE" sz="5400" b="1" dirty="0" err="1"/>
              <a:t>Bibwire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 fontAlgn="auto"/>
            <a:r>
              <a:rPr lang="fr-BE" sz="5400" b="1" dirty="0" err="1"/>
              <a:t>Ubabajwe</a:t>
            </a:r>
            <a:r>
              <a:rPr lang="fr-BE" sz="5400" b="1" dirty="0"/>
              <a:t> no </a:t>
            </a:r>
            <a:r>
              <a:rPr lang="fr-BE" sz="5400" b="1" dirty="0" err="1"/>
              <a:t>kubur</a:t>
            </a:r>
            <a:r>
              <a:rPr lang="fr-BE" sz="5400" b="1" dirty="0"/>
              <a:t>’ </a:t>
            </a:r>
            <a:r>
              <a:rPr lang="fr-BE" sz="5400" b="1" dirty="0" err="1"/>
              <a:t>ituza</a:t>
            </a:r>
            <a:r>
              <a:rPr lang="fr-BE" sz="5400" b="1" dirty="0"/>
              <a:t>?</a:t>
            </a:r>
          </a:p>
          <a:p>
            <a:pPr algn="ctr" fontAlgn="auto"/>
            <a:r>
              <a:rPr lang="fr-BE" sz="5400" b="1" dirty="0" err="1"/>
              <a:t>Ihererane</a:t>
            </a:r>
            <a:r>
              <a:rPr lang="fr-BE" sz="5400" b="1" dirty="0"/>
              <a:t> </a:t>
            </a:r>
            <a:r>
              <a:rPr lang="fr-BE" sz="5400" b="1" dirty="0" err="1"/>
              <a:t>Yesu</a:t>
            </a:r>
            <a:r>
              <a:rPr lang="fr-BE" sz="5400" b="1" dirty="0"/>
              <a:t>!</a:t>
            </a:r>
          </a:p>
          <a:p>
            <a:pPr algn="ctr"/>
            <a:endParaRPr lang="it-IT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18657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59636_TF11292542_Win32" id="{A1EEBB51-EA05-44E3-A360-9622147EC1A9}" vid="{8DCB0F67-FC31-43A6-96CD-7A00094DAA62}"/>
    </a:ext>
  </a:extLst>
</a:theme>
</file>

<file path=ppt/theme/theme2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DD01B8-816B-49B7-8C81-03AB51D87C54}">
  <ds:schemaRefs>
    <ds:schemaRef ds:uri="http://purl.org/dc/terms/"/>
    <ds:schemaRef ds:uri="http://schemas.microsoft.com/office/2006/metadata/properties"/>
    <ds:schemaRef ds:uri="a4f35948-e619-41b3-aa29-22878b09cfd2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0262f94-9f35-4ac3-9a90-690165a16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374</Words>
  <Application>Microsoft Office PowerPoint</Application>
  <PresentationFormat>Grand écran</PresentationFormat>
  <Paragraphs>247</Paragraphs>
  <Slides>38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38</vt:i4>
      </vt:variant>
    </vt:vector>
  </HeadingPairs>
  <TitlesOfParts>
    <vt:vector size="50" baseType="lpstr">
      <vt:lpstr>Arial</vt:lpstr>
      <vt:lpstr>Arial Rounded MT Bold</vt:lpstr>
      <vt:lpstr>Calibri</vt:lpstr>
      <vt:lpstr>Century Gothic</vt:lpstr>
      <vt:lpstr>Franklin Gothic Book</vt:lpstr>
      <vt:lpstr>Palatino Linotype</vt:lpstr>
      <vt:lpstr>Rockwell Extra Bold</vt:lpstr>
      <vt:lpstr>Times New Roman</vt:lpstr>
      <vt:lpstr>Trebuchet MS</vt:lpstr>
      <vt:lpstr>Wingdings 3</vt:lpstr>
      <vt:lpstr>Thème Office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 Interprété par  Rukundo Jean-Claude  &amp; famille  « Amahoro by Abasaruzi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Disposition du titre</dc:title>
  <dc:creator>francoBelge</dc:creator>
  <cp:lastModifiedBy>francoBelge</cp:lastModifiedBy>
  <cp:revision>1785</cp:revision>
  <dcterms:created xsi:type="dcterms:W3CDTF">2019-10-04T14:07:35Z</dcterms:created>
  <dcterms:modified xsi:type="dcterms:W3CDTF">2023-04-18T13:12:31Z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